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6" r:id="rId2"/>
    <p:sldId id="331" r:id="rId3"/>
    <p:sldId id="292" r:id="rId4"/>
    <p:sldId id="332" r:id="rId5"/>
    <p:sldId id="278" r:id="rId6"/>
    <p:sldId id="281" r:id="rId7"/>
    <p:sldId id="325" r:id="rId8"/>
    <p:sldId id="327" r:id="rId9"/>
    <p:sldId id="282" r:id="rId10"/>
    <p:sldId id="285" r:id="rId11"/>
    <p:sldId id="328" r:id="rId12"/>
    <p:sldId id="329" r:id="rId13"/>
    <p:sldId id="330" r:id="rId14"/>
    <p:sldId id="286" r:id="rId15"/>
    <p:sldId id="287" r:id="rId16"/>
    <p:sldId id="288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884A"/>
    <a:srgbClr val="FFF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FF46F-E3B2-B349-81C0-764F4FFCDC80}" v="136" dt="2025-08-01T14:14:57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9"/>
    <p:restoredTop sz="94719"/>
  </p:normalViewPr>
  <p:slideViewPr>
    <p:cSldViewPr snapToGrid="0">
      <p:cViewPr varScale="1">
        <p:scale>
          <a:sx n="148" d="100"/>
          <a:sy n="148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Aravena" userId="S::oscar.aravena@usm.cl::e1a6c603-ac54-422e-abbb-66db8b1a8d67" providerId="AD" clId="Web-{2ACA0AD4-A68F-6AE0-A39E-E132860F800B}"/>
    <pc:docChg chg="modSld">
      <pc:chgData name="Oscar Aravena" userId="S::oscar.aravena@usm.cl::e1a6c603-ac54-422e-abbb-66db8b1a8d67" providerId="AD" clId="Web-{2ACA0AD4-A68F-6AE0-A39E-E132860F800B}" dt="2024-07-31T18:47:01.084" v="18" actId="20577"/>
      <pc:docMkLst>
        <pc:docMk/>
      </pc:docMkLst>
      <pc:sldChg chg="modSp">
        <pc:chgData name="Oscar Aravena" userId="S::oscar.aravena@usm.cl::e1a6c603-ac54-422e-abbb-66db8b1a8d67" providerId="AD" clId="Web-{2ACA0AD4-A68F-6AE0-A39E-E132860F800B}" dt="2024-07-31T18:47:01.084" v="18" actId="20577"/>
        <pc:sldMkLst>
          <pc:docMk/>
          <pc:sldMk cId="1893375445" sldId="276"/>
        </pc:sldMkLst>
      </pc:sldChg>
    </pc:docChg>
  </pc:docChgLst>
  <pc:docChgLst>
    <pc:chgData name="Cesar Nunez" userId="7c3372b8-0aeb-456d-923b-40b00bfef9a2" providerId="ADAL" clId="{B6C0353C-8F43-4077-9448-E8BD48CEBB9B}"/>
    <pc:docChg chg="undo custSel delSld modSld">
      <pc:chgData name="Cesar Nunez" userId="7c3372b8-0aeb-456d-923b-40b00bfef9a2" providerId="ADAL" clId="{B6C0353C-8F43-4077-9448-E8BD48CEBB9B}" dt="2024-03-18T13:18:45.073" v="266" actId="729"/>
      <pc:docMkLst>
        <pc:docMk/>
      </pc:docMkLst>
      <pc:sldChg chg="modSp mod">
        <pc:chgData name="Cesar Nunez" userId="7c3372b8-0aeb-456d-923b-40b00bfef9a2" providerId="ADAL" clId="{B6C0353C-8F43-4077-9448-E8BD48CEBB9B}" dt="2024-03-10T18:00:08.055" v="7" actId="20577"/>
        <pc:sldMkLst>
          <pc:docMk/>
          <pc:sldMk cId="1893375445" sldId="276"/>
        </pc:sldMkLst>
      </pc:sldChg>
      <pc:sldChg chg="modSp mod">
        <pc:chgData name="Cesar Nunez" userId="7c3372b8-0aeb-456d-923b-40b00bfef9a2" providerId="ADAL" clId="{B6C0353C-8F43-4077-9448-E8BD48CEBB9B}" dt="2024-03-11T15:24:04.851" v="265" actId="20577"/>
        <pc:sldMkLst>
          <pc:docMk/>
          <pc:sldMk cId="1122755434" sldId="277"/>
        </pc:sldMkLst>
      </pc:sldChg>
      <pc:sldChg chg="delSp modSp mod modAnim">
        <pc:chgData name="Cesar Nunez" userId="7c3372b8-0aeb-456d-923b-40b00bfef9a2" providerId="ADAL" clId="{B6C0353C-8F43-4077-9448-E8BD48CEBB9B}" dt="2024-03-10T18:07:53.295" v="204" actId="1038"/>
        <pc:sldMkLst>
          <pc:docMk/>
          <pc:sldMk cId="2774427284" sldId="281"/>
        </pc:sldMkLst>
      </pc:sldChg>
      <pc:sldChg chg="mod modShow">
        <pc:chgData name="Cesar Nunez" userId="7c3372b8-0aeb-456d-923b-40b00bfef9a2" providerId="ADAL" clId="{B6C0353C-8F43-4077-9448-E8BD48CEBB9B}" dt="2024-03-18T13:18:45.073" v="266" actId="729"/>
        <pc:sldMkLst>
          <pc:docMk/>
          <pc:sldMk cId="1181812285" sldId="292"/>
        </pc:sldMkLst>
      </pc:sldChg>
      <pc:sldChg chg="del">
        <pc:chgData name="Cesar Nunez" userId="7c3372b8-0aeb-456d-923b-40b00bfef9a2" providerId="ADAL" clId="{B6C0353C-8F43-4077-9448-E8BD48CEBB9B}" dt="2024-03-10T18:08:01.766" v="205" actId="47"/>
        <pc:sldMkLst>
          <pc:docMk/>
          <pc:sldMk cId="920834074" sldId="324"/>
        </pc:sldMkLst>
      </pc:sldChg>
      <pc:sldChg chg="modSp mod">
        <pc:chgData name="Cesar Nunez" userId="7c3372b8-0aeb-456d-923b-40b00bfef9a2" providerId="ADAL" clId="{B6C0353C-8F43-4077-9448-E8BD48CEBB9B}" dt="2024-03-10T18:08:11.106" v="211" actId="20577"/>
        <pc:sldMkLst>
          <pc:docMk/>
          <pc:sldMk cId="2889571009" sldId="325"/>
        </pc:sldMkLst>
      </pc:sldChg>
      <pc:sldChg chg="modSp mod">
        <pc:chgData name="Cesar Nunez" userId="7c3372b8-0aeb-456d-923b-40b00bfef9a2" providerId="ADAL" clId="{B6C0353C-8F43-4077-9448-E8BD48CEBB9B}" dt="2024-03-10T18:50:44.547" v="221" actId="20577"/>
        <pc:sldMkLst>
          <pc:docMk/>
          <pc:sldMk cId="2049260523" sldId="327"/>
        </pc:sldMkLst>
      </pc:sldChg>
      <pc:sldChg chg="addSp delSp modSp mod modAnim">
        <pc:chgData name="Cesar Nunez" userId="7c3372b8-0aeb-456d-923b-40b00bfef9a2" providerId="ADAL" clId="{B6C0353C-8F43-4077-9448-E8BD48CEBB9B}" dt="2024-03-11T15:09:31.120" v="258"/>
        <pc:sldMkLst>
          <pc:docMk/>
          <pc:sldMk cId="911870636" sldId="328"/>
        </pc:sldMkLst>
      </pc:sldChg>
    </pc:docChg>
  </pc:docChgLst>
  <pc:docChgLst>
    <pc:chgData clId="Web-{2ACA0AD4-A68F-6AE0-A39E-E132860F800B}"/>
    <pc:docChg chg="modSld">
      <pc:chgData name="" userId="" providerId="" clId="Web-{2ACA0AD4-A68F-6AE0-A39E-E132860F800B}" dt="2024-07-31T18:46:06.412" v="1" actId="20577"/>
      <pc:docMkLst>
        <pc:docMk/>
      </pc:docMkLst>
      <pc:sldChg chg="modSp">
        <pc:chgData name="" userId="" providerId="" clId="Web-{2ACA0AD4-A68F-6AE0-A39E-E132860F800B}" dt="2024-07-31T18:46:06.412" v="1" actId="20577"/>
        <pc:sldMkLst>
          <pc:docMk/>
          <pc:sldMk cId="1893375445" sldId="276"/>
        </pc:sldMkLst>
      </pc:sldChg>
    </pc:docChg>
  </pc:docChgLst>
  <pc:docChgLst>
    <pc:chgData name="Oscar Aravena" userId="e1a6c603-ac54-422e-abbb-66db8b1a8d67" providerId="ADAL" clId="{0751FF72-8C0A-0540-8485-25BBC7BD3DF2}"/>
    <pc:docChg chg="custSel modSld">
      <pc:chgData name="Oscar Aravena" userId="e1a6c603-ac54-422e-abbb-66db8b1a8d67" providerId="ADAL" clId="{0751FF72-8C0A-0540-8485-25BBC7BD3DF2}" dt="2024-08-01T12:37:34.562" v="301" actId="1036"/>
      <pc:docMkLst>
        <pc:docMk/>
      </pc:docMkLst>
      <pc:sldChg chg="modSp mod">
        <pc:chgData name="Oscar Aravena" userId="e1a6c603-ac54-422e-abbb-66db8b1a8d67" providerId="ADAL" clId="{0751FF72-8C0A-0540-8485-25BBC7BD3DF2}" dt="2024-08-01T12:30:44.555" v="22" actId="1035"/>
        <pc:sldMkLst>
          <pc:docMk/>
          <pc:sldMk cId="1122755434" sldId="277"/>
        </pc:sldMkLst>
      </pc:sldChg>
      <pc:sldChg chg="modSp">
        <pc:chgData name="Oscar Aravena" userId="e1a6c603-ac54-422e-abbb-66db8b1a8d67" providerId="ADAL" clId="{0751FF72-8C0A-0540-8485-25BBC7BD3DF2}" dt="2024-08-01T12:31:46.494" v="25" actId="20577"/>
        <pc:sldMkLst>
          <pc:docMk/>
          <pc:sldMk cId="2114184968" sldId="286"/>
        </pc:sldMkLst>
      </pc:sldChg>
      <pc:sldChg chg="modSp">
        <pc:chgData name="Oscar Aravena" userId="e1a6c603-ac54-422e-abbb-66db8b1a8d67" providerId="ADAL" clId="{0751FF72-8C0A-0540-8485-25BBC7BD3DF2}" dt="2024-08-01T12:32:06.798" v="29" actId="20577"/>
        <pc:sldMkLst>
          <pc:docMk/>
          <pc:sldMk cId="201815438" sldId="287"/>
        </pc:sldMkLst>
      </pc:sldChg>
      <pc:sldChg chg="modSp">
        <pc:chgData name="Oscar Aravena" userId="e1a6c603-ac54-422e-abbb-66db8b1a8d67" providerId="ADAL" clId="{0751FF72-8C0A-0540-8485-25BBC7BD3DF2}" dt="2024-08-01T12:32:32.760" v="33" actId="20577"/>
        <pc:sldMkLst>
          <pc:docMk/>
          <pc:sldMk cId="184204940" sldId="288"/>
        </pc:sldMkLst>
      </pc:sldChg>
      <pc:sldChg chg="modSp">
        <pc:chgData name="Oscar Aravena" userId="e1a6c603-ac54-422e-abbb-66db8b1a8d67" providerId="ADAL" clId="{0751FF72-8C0A-0540-8485-25BBC7BD3DF2}" dt="2024-08-01T12:33:02.150" v="47" actId="20577"/>
        <pc:sldMkLst>
          <pc:docMk/>
          <pc:sldMk cId="2063721784" sldId="289"/>
        </pc:sldMkLst>
      </pc:sldChg>
      <pc:sldChg chg="modSp">
        <pc:chgData name="Oscar Aravena" userId="e1a6c603-ac54-422e-abbb-66db8b1a8d67" providerId="ADAL" clId="{0751FF72-8C0A-0540-8485-25BBC7BD3DF2}" dt="2024-08-01T12:33:29.734" v="54" actId="20577"/>
        <pc:sldMkLst>
          <pc:docMk/>
          <pc:sldMk cId="665742625" sldId="290"/>
        </pc:sldMkLst>
      </pc:sldChg>
      <pc:sldChg chg="addSp delSp modSp mod delAnim modAnim">
        <pc:chgData name="Oscar Aravena" userId="e1a6c603-ac54-422e-abbb-66db8b1a8d67" providerId="ADAL" clId="{0751FF72-8C0A-0540-8485-25BBC7BD3DF2}" dt="2024-08-01T12:37:34.562" v="301" actId="1036"/>
        <pc:sldMkLst>
          <pc:docMk/>
          <pc:sldMk cId="249750155" sldId="291"/>
        </pc:sldMkLst>
      </pc:sldChg>
    </pc:docChg>
  </pc:docChgLst>
  <pc:docChgLst>
    <pc:chgData name="Patricio Haberle" userId="S::patricio.haberle@usm.cl::00ddf78e-9b96-43ed-9a9a-ca430b7c96f3" providerId="AD" clId="Web-{1BCED8ED-B945-8F65-0DA2-5104127FFB27}"/>
    <pc:docChg chg="addSld">
      <pc:chgData name="Patricio Haberle" userId="S::patricio.haberle@usm.cl::00ddf78e-9b96-43ed-9a9a-ca430b7c96f3" providerId="AD" clId="Web-{1BCED8ED-B945-8F65-0DA2-5104127FFB27}" dt="2024-07-31T13:57:14.787" v="0"/>
      <pc:docMkLst>
        <pc:docMk/>
      </pc:docMkLst>
      <pc:sldChg chg="new">
        <pc:chgData name="Patricio Haberle" userId="S::patricio.haberle@usm.cl::00ddf78e-9b96-43ed-9a9a-ca430b7c96f3" providerId="AD" clId="Web-{1BCED8ED-B945-8F65-0DA2-5104127FFB27}" dt="2024-07-31T13:57:14.787" v="0"/>
        <pc:sldMkLst>
          <pc:docMk/>
          <pc:sldMk cId="1428126820" sldId="331"/>
        </pc:sldMkLst>
      </pc:sldChg>
    </pc:docChg>
  </pc:docChgLst>
  <pc:docChgLst>
    <pc:chgData name="Patricio Haberle" userId="S::patricio.haberle@usm.cl::00ddf78e-9b96-43ed-9a9a-ca430b7c96f3" providerId="AD" clId="Web-{15F91C3B-6AE0-FB7D-6965-B72663C08964}"/>
    <pc:docChg chg="addSld delSld">
      <pc:chgData name="Patricio Haberle" userId="S::patricio.haberle@usm.cl::00ddf78e-9b96-43ed-9a9a-ca430b7c96f3" providerId="AD" clId="Web-{15F91C3B-6AE0-FB7D-6965-B72663C08964}" dt="2024-07-31T13:59:54.208" v="1"/>
      <pc:docMkLst>
        <pc:docMk/>
      </pc:docMkLst>
      <pc:sldChg chg="new del">
        <pc:chgData name="Patricio Haberle" userId="S::patricio.haberle@usm.cl::00ddf78e-9b96-43ed-9a9a-ca430b7c96f3" providerId="AD" clId="Web-{15F91C3B-6AE0-FB7D-6965-B72663C08964}" dt="2024-07-31T13:59:54.208" v="1"/>
        <pc:sldMkLst>
          <pc:docMk/>
          <pc:sldMk cId="746430876" sldId="331"/>
        </pc:sldMkLst>
      </pc:sldChg>
    </pc:docChg>
  </pc:docChgLst>
  <pc:docChgLst>
    <pc:chgData name="Cesar Nunez" userId="7c3372b8-0aeb-456d-923b-40b00bfef9a2" providerId="ADAL" clId="{342FF46F-E3B2-B349-81C0-764F4FFCDC80}"/>
    <pc:docChg chg="undo custSel addSld modSld">
      <pc:chgData name="Cesar Nunez" userId="7c3372b8-0aeb-456d-923b-40b00bfef9a2" providerId="ADAL" clId="{342FF46F-E3B2-B349-81C0-764F4FFCDC80}" dt="2025-08-01T14:20:32.820" v="1119" actId="554"/>
      <pc:docMkLst>
        <pc:docMk/>
      </pc:docMkLst>
      <pc:sldChg chg="modSp mod">
        <pc:chgData name="Cesar Nunez" userId="7c3372b8-0aeb-456d-923b-40b00bfef9a2" providerId="ADAL" clId="{342FF46F-E3B2-B349-81C0-764F4FFCDC80}" dt="2025-08-01T01:32:52.216" v="6" actId="20577"/>
        <pc:sldMkLst>
          <pc:docMk/>
          <pc:sldMk cId="1893375445" sldId="276"/>
        </pc:sldMkLst>
        <pc:spChg chg="mod">
          <ac:chgData name="Cesar Nunez" userId="7c3372b8-0aeb-456d-923b-40b00bfef9a2" providerId="ADAL" clId="{342FF46F-E3B2-B349-81C0-764F4FFCDC80}" dt="2025-08-01T01:32:52.216" v="6" actId="20577"/>
          <ac:spMkLst>
            <pc:docMk/>
            <pc:sldMk cId="1893375445" sldId="276"/>
            <ac:spMk id="5" creationId="{00000000-0000-0000-0000-000000000000}"/>
          </ac:spMkLst>
        </pc:spChg>
      </pc:sldChg>
      <pc:sldChg chg="delSp modSp mod delAnim modAnim">
        <pc:chgData name="Cesar Nunez" userId="7c3372b8-0aeb-456d-923b-40b00bfef9a2" providerId="ADAL" clId="{342FF46F-E3B2-B349-81C0-764F4FFCDC80}" dt="2025-08-01T14:07:21.181" v="796" actId="20577"/>
        <pc:sldMkLst>
          <pc:docMk/>
          <pc:sldMk cId="3950573914" sldId="331"/>
        </pc:sldMkLst>
        <pc:spChg chg="del mod">
          <ac:chgData name="Cesar Nunez" userId="7c3372b8-0aeb-456d-923b-40b00bfef9a2" providerId="ADAL" clId="{342FF46F-E3B2-B349-81C0-764F4FFCDC80}" dt="2025-08-01T01:34:36.996" v="69" actId="478"/>
          <ac:spMkLst>
            <pc:docMk/>
            <pc:sldMk cId="3950573914" sldId="331"/>
            <ac:spMk id="3" creationId="{388B9F64-EFDE-7E09-EBA1-68801CEB62BD}"/>
          </ac:spMkLst>
        </pc:spChg>
        <pc:spChg chg="mod">
          <ac:chgData name="Cesar Nunez" userId="7c3372b8-0aeb-456d-923b-40b00bfef9a2" providerId="ADAL" clId="{342FF46F-E3B2-B349-81C0-764F4FFCDC80}" dt="2025-08-01T01:33:53.658" v="51" actId="20577"/>
          <ac:spMkLst>
            <pc:docMk/>
            <pc:sldMk cId="3950573914" sldId="331"/>
            <ac:spMk id="6" creationId="{00000000-0000-0000-0000-000000000000}"/>
          </ac:spMkLst>
        </pc:spChg>
        <pc:spChg chg="del mod">
          <ac:chgData name="Cesar Nunez" userId="7c3372b8-0aeb-456d-923b-40b00bfef9a2" providerId="ADAL" clId="{342FF46F-E3B2-B349-81C0-764F4FFCDC80}" dt="2025-08-01T01:34:37.522" v="71"/>
          <ac:spMkLst>
            <pc:docMk/>
            <pc:sldMk cId="3950573914" sldId="331"/>
            <ac:spMk id="8" creationId="{630D5ED8-BF64-2A9C-2531-3564019BB862}"/>
          </ac:spMkLst>
        </pc:spChg>
        <pc:spChg chg="del mod">
          <ac:chgData name="Cesar Nunez" userId="7c3372b8-0aeb-456d-923b-40b00bfef9a2" providerId="ADAL" clId="{342FF46F-E3B2-B349-81C0-764F4FFCDC80}" dt="2025-08-01T01:34:38.367" v="72" actId="478"/>
          <ac:spMkLst>
            <pc:docMk/>
            <pc:sldMk cId="3950573914" sldId="331"/>
            <ac:spMk id="9" creationId="{AE669933-AD4D-254C-E7A0-A1A7DAAAA2DD}"/>
          </ac:spMkLst>
        </pc:spChg>
        <pc:spChg chg="mod">
          <ac:chgData name="Cesar Nunez" userId="7c3372b8-0aeb-456d-923b-40b00bfef9a2" providerId="ADAL" clId="{342FF46F-E3B2-B349-81C0-764F4FFCDC80}" dt="2025-08-01T14:07:21.181" v="796" actId="20577"/>
          <ac:spMkLst>
            <pc:docMk/>
            <pc:sldMk cId="3950573914" sldId="331"/>
            <ac:spMk id="13" creationId="{2F1AE8A1-B643-5550-645A-6C2BC9424133}"/>
          </ac:spMkLst>
        </pc:spChg>
      </pc:sldChg>
      <pc:sldChg chg="addSp delSp modSp add mod">
        <pc:chgData name="Cesar Nunez" userId="7c3372b8-0aeb-456d-923b-40b00bfef9a2" providerId="ADAL" clId="{342FF46F-E3B2-B349-81C0-764F4FFCDC80}" dt="2025-08-01T14:20:32.820" v="1119" actId="554"/>
        <pc:sldMkLst>
          <pc:docMk/>
          <pc:sldMk cId="4045874010" sldId="332"/>
        </pc:sldMkLst>
        <pc:spChg chg="mod">
          <ac:chgData name="Cesar Nunez" userId="7c3372b8-0aeb-456d-923b-40b00bfef9a2" providerId="ADAL" clId="{342FF46F-E3B2-B349-81C0-764F4FFCDC80}" dt="2025-08-01T14:20:32.820" v="1119" actId="554"/>
          <ac:spMkLst>
            <pc:docMk/>
            <pc:sldMk cId="4045874010" sldId="332"/>
            <ac:spMk id="3" creationId="{2AD92224-65A2-6E12-CF43-E61ACC958632}"/>
          </ac:spMkLst>
        </pc:spChg>
        <pc:spChg chg="mod">
          <ac:chgData name="Cesar Nunez" userId="7c3372b8-0aeb-456d-923b-40b00bfef9a2" providerId="ADAL" clId="{342FF46F-E3B2-B349-81C0-764F4FFCDC80}" dt="2025-08-01T14:08:21.190" v="811" actId="20577"/>
          <ac:spMkLst>
            <pc:docMk/>
            <pc:sldMk cId="4045874010" sldId="332"/>
            <ac:spMk id="4" creationId="{15A6F565-06D7-67E4-EAAF-B17D7035674D}"/>
          </ac:spMkLst>
        </pc:spChg>
        <pc:spChg chg="add mod">
          <ac:chgData name="Cesar Nunez" userId="7c3372b8-0aeb-456d-923b-40b00bfef9a2" providerId="ADAL" clId="{342FF46F-E3B2-B349-81C0-764F4FFCDC80}" dt="2025-08-01T14:20:32.820" v="1119" actId="554"/>
          <ac:spMkLst>
            <pc:docMk/>
            <pc:sldMk cId="4045874010" sldId="332"/>
            <ac:spMk id="5" creationId="{EBA296A0-0FDA-65C8-6DF0-76F8A9E85F26}"/>
          </ac:spMkLst>
        </pc:spChg>
        <pc:spChg chg="mod">
          <ac:chgData name="Cesar Nunez" userId="7c3372b8-0aeb-456d-923b-40b00bfef9a2" providerId="ADAL" clId="{342FF46F-E3B2-B349-81C0-764F4FFCDC80}" dt="2025-08-01T14:14:57.335" v="968" actId="20577"/>
          <ac:spMkLst>
            <pc:docMk/>
            <pc:sldMk cId="4045874010" sldId="332"/>
            <ac:spMk id="9" creationId="{02D31BAE-EB85-D6D9-A5B1-FD3941680987}"/>
          </ac:spMkLst>
        </pc:spChg>
        <pc:spChg chg="del">
          <ac:chgData name="Cesar Nunez" userId="7c3372b8-0aeb-456d-923b-40b00bfef9a2" providerId="ADAL" clId="{342FF46F-E3B2-B349-81C0-764F4FFCDC80}" dt="2025-08-01T02:03:44.928" v="266" actId="478"/>
          <ac:spMkLst>
            <pc:docMk/>
            <pc:sldMk cId="4045874010" sldId="332"/>
            <ac:spMk id="10" creationId="{77CE007E-D552-73E3-23CA-0C940101295B}"/>
          </ac:spMkLst>
        </pc:spChg>
        <pc:spChg chg="del">
          <ac:chgData name="Cesar Nunez" userId="7c3372b8-0aeb-456d-923b-40b00bfef9a2" providerId="ADAL" clId="{342FF46F-E3B2-B349-81C0-764F4FFCDC80}" dt="2025-08-01T02:03:40.750" v="264" actId="478"/>
          <ac:spMkLst>
            <pc:docMk/>
            <pc:sldMk cId="4045874010" sldId="332"/>
            <ac:spMk id="11" creationId="{6E2F5999-6D1D-0DAF-BA86-846CAB1589BA}"/>
          </ac:spMkLst>
        </pc:spChg>
        <pc:spChg chg="del">
          <ac:chgData name="Cesar Nunez" userId="7c3372b8-0aeb-456d-923b-40b00bfef9a2" providerId="ADAL" clId="{342FF46F-E3B2-B349-81C0-764F4FFCDC80}" dt="2025-08-01T02:03:40.750" v="264" actId="478"/>
          <ac:spMkLst>
            <pc:docMk/>
            <pc:sldMk cId="4045874010" sldId="332"/>
            <ac:spMk id="12" creationId="{A12EF155-AA3D-1AC1-EDE8-97E9B932B8EC}"/>
          </ac:spMkLst>
        </pc:spChg>
        <pc:spChg chg="del">
          <ac:chgData name="Cesar Nunez" userId="7c3372b8-0aeb-456d-923b-40b00bfef9a2" providerId="ADAL" clId="{342FF46F-E3B2-B349-81C0-764F4FFCDC80}" dt="2025-08-01T02:03:42.336" v="265" actId="478"/>
          <ac:spMkLst>
            <pc:docMk/>
            <pc:sldMk cId="4045874010" sldId="332"/>
            <ac:spMk id="13" creationId="{54EE1391-67AD-0066-3CB2-66C8B9AAAF4E}"/>
          </ac:spMkLst>
        </pc:spChg>
      </pc:sldChg>
    </pc:docChg>
  </pc:docChgLst>
  <pc:docChgLst>
    <pc:chgData name="Oscar Aravena" userId="S::oscar.aravena@usm.cl::e1a6c603-ac54-422e-abbb-66db8b1a8d67" providerId="AD" clId="Web-{1957B7C3-8779-61B4-374D-D32E89906F2D}"/>
    <pc:docChg chg="modSld">
      <pc:chgData name="Oscar Aravena" userId="S::oscar.aravena@usm.cl::e1a6c603-ac54-422e-abbb-66db8b1a8d67" providerId="AD" clId="Web-{1957B7C3-8779-61B4-374D-D32E89906F2D}" dt="2024-07-31T19:05:40.677" v="52" actId="1076"/>
      <pc:docMkLst>
        <pc:docMk/>
      </pc:docMkLst>
      <pc:sldChg chg="addSp delSp modSp addAnim delAnim">
        <pc:chgData name="Oscar Aravena" userId="S::oscar.aravena@usm.cl::e1a6c603-ac54-422e-abbb-66db8b1a8d67" providerId="AD" clId="Web-{1957B7C3-8779-61B4-374D-D32E89906F2D}" dt="2024-07-31T19:03:25.216" v="46" actId="1076"/>
        <pc:sldMkLst>
          <pc:docMk/>
          <pc:sldMk cId="1122755434" sldId="277"/>
        </pc:sldMkLst>
      </pc:sldChg>
      <pc:sldChg chg="modSp">
        <pc:chgData name="Oscar Aravena" userId="S::oscar.aravena@usm.cl::e1a6c603-ac54-422e-abbb-66db8b1a8d67" providerId="AD" clId="Web-{1957B7C3-8779-61B4-374D-D32E89906F2D}" dt="2024-07-31T19:05:40.677" v="52" actId="1076"/>
        <pc:sldMkLst>
          <pc:docMk/>
          <pc:sldMk cId="2774427284" sldId="281"/>
        </pc:sldMkLst>
      </pc:sldChg>
      <pc:sldChg chg="modSp">
        <pc:chgData name="Oscar Aravena" userId="S::oscar.aravena@usm.cl::e1a6c603-ac54-422e-abbb-66db8b1a8d67" providerId="AD" clId="Web-{1957B7C3-8779-61B4-374D-D32E89906F2D}" dt="2024-07-31T19:04:03.638" v="49" actId="20577"/>
        <pc:sldMkLst>
          <pc:docMk/>
          <pc:sldMk cId="1181812285" sldId="292"/>
        </pc:sldMkLst>
      </pc:sldChg>
    </pc:docChg>
  </pc:docChgLst>
  <pc:docChgLst>
    <pc:chgData name="Patricio Haberle" userId="S::patricio.haberle@usm.cl::00ddf78e-9b96-43ed-9a9a-ca430b7c96f3" providerId="AD" clId="Web-{25B29B87-134A-3FD0-9AD7-C8424353AD41}"/>
    <pc:docChg chg="modSld">
      <pc:chgData name="Patricio Haberle" userId="S::patricio.haberle@usm.cl::00ddf78e-9b96-43ed-9a9a-ca430b7c96f3" providerId="AD" clId="Web-{25B29B87-134A-3FD0-9AD7-C8424353AD41}" dt="2025-03-09T02:00:05.801" v="1" actId="20577"/>
      <pc:docMkLst>
        <pc:docMk/>
      </pc:docMkLst>
      <pc:sldChg chg="modSp">
        <pc:chgData name="Patricio Haberle" userId="S::patricio.haberle@usm.cl::00ddf78e-9b96-43ed-9a9a-ca430b7c96f3" providerId="AD" clId="Web-{25B29B87-134A-3FD0-9AD7-C8424353AD41}" dt="2025-03-09T02:00:05.801" v="1" actId="20577"/>
        <pc:sldMkLst>
          <pc:docMk/>
          <pc:sldMk cId="3950573914" sldId="331"/>
        </pc:sldMkLst>
      </pc:sldChg>
    </pc:docChg>
  </pc:docChgLst>
  <pc:docChgLst>
    <pc:chgData name="Cesar Nunez" userId="7c3372b8-0aeb-456d-923b-40b00bfef9a2" providerId="ADAL" clId="{5066DDCA-7613-425B-8663-B475C546B03A}"/>
    <pc:docChg chg="undo custSel addSld delSld modSld">
      <pc:chgData name="Cesar Nunez" userId="7c3372b8-0aeb-456d-923b-40b00bfef9a2" providerId="ADAL" clId="{5066DDCA-7613-425B-8663-B475C546B03A}" dt="2023-08-01T13:22:50.830" v="670" actId="1076"/>
      <pc:docMkLst>
        <pc:docMk/>
      </pc:docMkLst>
      <pc:sldChg chg="del">
        <pc:chgData name="Cesar Nunez" userId="7c3372b8-0aeb-456d-923b-40b00bfef9a2" providerId="ADAL" clId="{5066DDCA-7613-425B-8663-B475C546B03A}" dt="2023-08-01T12:50:46.476" v="513" actId="47"/>
        <pc:sldMkLst>
          <pc:docMk/>
          <pc:sldMk cId="1579757631" sldId="257"/>
        </pc:sldMkLst>
      </pc:sldChg>
      <pc:sldChg chg="del">
        <pc:chgData name="Cesar Nunez" userId="7c3372b8-0aeb-456d-923b-40b00bfef9a2" providerId="ADAL" clId="{5066DDCA-7613-425B-8663-B475C546B03A}" dt="2023-08-01T12:50:39.585" v="510" actId="47"/>
        <pc:sldMkLst>
          <pc:docMk/>
          <pc:sldMk cId="990064399" sldId="258"/>
        </pc:sldMkLst>
      </pc:sldChg>
      <pc:sldChg chg="add del">
        <pc:chgData name="Cesar Nunez" userId="7c3372b8-0aeb-456d-923b-40b00bfef9a2" providerId="ADAL" clId="{5066DDCA-7613-425B-8663-B475C546B03A}" dt="2023-08-01T12:54:29.306" v="514" actId="47"/>
        <pc:sldMkLst>
          <pc:docMk/>
          <pc:sldMk cId="1514317679" sldId="259"/>
        </pc:sldMkLst>
      </pc:sldChg>
      <pc:sldChg chg="modSp mod">
        <pc:chgData name="Cesar Nunez" userId="7c3372b8-0aeb-456d-923b-40b00bfef9a2" providerId="ADAL" clId="{5066DDCA-7613-425B-8663-B475C546B03A}" dt="2023-07-31T21:51:38.995" v="375" actId="1076"/>
        <pc:sldMkLst>
          <pc:docMk/>
          <pc:sldMk cId="1893375445" sldId="276"/>
        </pc:sldMkLst>
      </pc:sldChg>
      <pc:sldChg chg="addSp delSp modSp mod addAnim delAnim modAnim">
        <pc:chgData name="Cesar Nunez" userId="7c3372b8-0aeb-456d-923b-40b00bfef9a2" providerId="ADAL" clId="{5066DDCA-7613-425B-8663-B475C546B03A}" dt="2023-07-31T02:47:34.628" v="301" actId="20577"/>
        <pc:sldMkLst>
          <pc:docMk/>
          <pc:sldMk cId="1122755434" sldId="277"/>
        </pc:sldMkLst>
      </pc:sldChg>
      <pc:sldChg chg="addSp modSp mod modAnim">
        <pc:chgData name="Cesar Nunez" userId="7c3372b8-0aeb-456d-923b-40b00bfef9a2" providerId="ADAL" clId="{5066DDCA-7613-425B-8663-B475C546B03A}" dt="2023-07-31T02:47:26.018" v="300"/>
        <pc:sldMkLst>
          <pc:docMk/>
          <pc:sldMk cId="1129872466" sldId="278"/>
        </pc:sldMkLst>
      </pc:sldChg>
      <pc:sldChg chg="addSp delSp modSp mod delAnim modAnim">
        <pc:chgData name="Cesar Nunez" userId="7c3372b8-0aeb-456d-923b-40b00bfef9a2" providerId="ADAL" clId="{5066DDCA-7613-425B-8663-B475C546B03A}" dt="2023-07-31T02:37:37.705" v="281" actId="1076"/>
        <pc:sldMkLst>
          <pc:docMk/>
          <pc:sldMk cId="2774427284" sldId="281"/>
        </pc:sldMkLst>
      </pc:sldChg>
      <pc:sldChg chg="modSp mod">
        <pc:chgData name="Cesar Nunez" userId="7c3372b8-0aeb-456d-923b-40b00bfef9a2" providerId="ADAL" clId="{5066DDCA-7613-425B-8663-B475C546B03A}" dt="2023-07-31T02:15:08.943" v="111" actId="1076"/>
        <pc:sldMkLst>
          <pc:docMk/>
          <pc:sldMk cId="1181812285" sldId="292"/>
        </pc:sldMkLst>
      </pc:sldChg>
      <pc:sldChg chg="add">
        <pc:chgData name="Cesar Nunez" userId="7c3372b8-0aeb-456d-923b-40b00bfef9a2" providerId="ADAL" clId="{5066DDCA-7613-425B-8663-B475C546B03A}" dt="2023-07-31T02:05:14.822" v="0"/>
        <pc:sldMkLst>
          <pc:docMk/>
          <pc:sldMk cId="1312106582" sldId="308"/>
        </pc:sldMkLst>
      </pc:sldChg>
      <pc:sldChg chg="addSp modSp mod">
        <pc:chgData name="Cesar Nunez" userId="7c3372b8-0aeb-456d-923b-40b00bfef9a2" providerId="ADAL" clId="{5066DDCA-7613-425B-8663-B475C546B03A}" dt="2023-07-31T21:52:40.555" v="417" actId="1036"/>
        <pc:sldMkLst>
          <pc:docMk/>
          <pc:sldMk cId="2889571009" sldId="325"/>
        </pc:sldMkLst>
      </pc:sldChg>
      <pc:sldChg chg="add">
        <pc:chgData name="Cesar Nunez" userId="7c3372b8-0aeb-456d-923b-40b00bfef9a2" providerId="ADAL" clId="{5066DDCA-7613-425B-8663-B475C546B03A}" dt="2023-07-31T02:05:14.822" v="0"/>
        <pc:sldMkLst>
          <pc:docMk/>
          <pc:sldMk cId="886849935" sldId="326"/>
        </pc:sldMkLst>
      </pc:sldChg>
      <pc:sldChg chg="addSp delSp modSp new mod modAnim">
        <pc:chgData name="Cesar Nunez" userId="7c3372b8-0aeb-456d-923b-40b00bfef9a2" providerId="ADAL" clId="{5066DDCA-7613-425B-8663-B475C546B03A}" dt="2023-08-01T12:49:33.961" v="509" actId="404"/>
        <pc:sldMkLst>
          <pc:docMk/>
          <pc:sldMk cId="2049260523" sldId="327"/>
        </pc:sldMkLst>
      </pc:sldChg>
      <pc:sldChg chg="addSp delSp modSp new add del mod modAnim">
        <pc:chgData name="Cesar Nunez" userId="7c3372b8-0aeb-456d-923b-40b00bfef9a2" providerId="ADAL" clId="{5066DDCA-7613-425B-8663-B475C546B03A}" dt="2023-08-01T13:21:30.400" v="646"/>
        <pc:sldMkLst>
          <pc:docMk/>
          <pc:sldMk cId="911870636" sldId="328"/>
        </pc:sldMkLst>
      </pc:sldChg>
      <pc:sldChg chg="addSp delSp modSp add mod modAnim">
        <pc:chgData name="Cesar Nunez" userId="7c3372b8-0aeb-456d-923b-40b00bfef9a2" providerId="ADAL" clId="{5066DDCA-7613-425B-8663-B475C546B03A}" dt="2023-08-01T13:21:50.188" v="657" actId="20577"/>
        <pc:sldMkLst>
          <pc:docMk/>
          <pc:sldMk cId="1098474592" sldId="329"/>
        </pc:sldMkLst>
      </pc:sldChg>
      <pc:sldChg chg="addSp delSp modSp add mod modAnim">
        <pc:chgData name="Cesar Nunez" userId="7c3372b8-0aeb-456d-923b-40b00bfef9a2" providerId="ADAL" clId="{5066DDCA-7613-425B-8663-B475C546B03A}" dt="2023-08-01T13:22:50.830" v="670" actId="1076"/>
        <pc:sldMkLst>
          <pc:docMk/>
          <pc:sldMk cId="1347510900" sldId="330"/>
        </pc:sldMkLst>
      </pc:sldChg>
    </pc:docChg>
  </pc:docChgLst>
  <pc:docChgLst>
    <pc:chgData name="Cesar Nunez" userId="7c3372b8-0aeb-456d-923b-40b00bfef9a2" providerId="ADAL" clId="{6D60EA0B-C737-4CBE-B03F-F2BF6F34E0B9}"/>
    <pc:docChg chg="custSel delSld modSld">
      <pc:chgData name="Cesar Nunez" userId="7c3372b8-0aeb-456d-923b-40b00bfef9a2" providerId="ADAL" clId="{6D60EA0B-C737-4CBE-B03F-F2BF6F34E0B9}" dt="2025-03-11T20:46:36.479" v="11" actId="5793"/>
      <pc:docMkLst>
        <pc:docMk/>
      </pc:docMkLst>
      <pc:sldChg chg="modSp mod">
        <pc:chgData name="Cesar Nunez" userId="7c3372b8-0aeb-456d-923b-40b00bfef9a2" providerId="ADAL" clId="{6D60EA0B-C737-4CBE-B03F-F2BF6F34E0B9}" dt="2025-03-07T20:09:14.474" v="7" actId="20577"/>
        <pc:sldMkLst>
          <pc:docMk/>
          <pc:sldMk cId="1893375445" sldId="276"/>
        </pc:sldMkLst>
      </pc:sldChg>
      <pc:sldChg chg="delSp modSp mod delAnim">
        <pc:chgData name="Cesar Nunez" userId="7c3372b8-0aeb-456d-923b-40b00bfef9a2" providerId="ADAL" clId="{6D60EA0B-C737-4CBE-B03F-F2BF6F34E0B9}" dt="2025-03-11T20:46:36.479" v="11" actId="5793"/>
        <pc:sldMkLst>
          <pc:docMk/>
          <pc:sldMk cId="3950573914" sldId="331"/>
        </pc:sldMkLst>
      </pc:sldChg>
      <pc:sldChg chg="del">
        <pc:chgData name="Cesar Nunez" userId="7c3372b8-0aeb-456d-923b-40b00bfef9a2" providerId="ADAL" clId="{6D60EA0B-C737-4CBE-B03F-F2BF6F34E0B9}" dt="2025-03-07T20:10:02.230" v="10" actId="47"/>
        <pc:sldMkLst>
          <pc:docMk/>
          <pc:sldMk cId="10710902" sldId="333"/>
        </pc:sldMkLst>
      </pc:sldChg>
    </pc:docChg>
  </pc:docChgLst>
  <pc:docChgLst>
    <pc:chgData name="Patricio Haberle" userId="S::patricio.haberle@usm.cl::00ddf78e-9b96-43ed-9a9a-ca430b7c96f3" providerId="AD" clId="Web-{5565158F-D634-DBFA-B497-34520E04D06C}"/>
    <pc:docChg chg="modSld">
      <pc:chgData name="Patricio Haberle" userId="S::patricio.haberle@usm.cl::00ddf78e-9b96-43ed-9a9a-ca430b7c96f3" providerId="AD" clId="Web-{5565158F-D634-DBFA-B497-34520E04D06C}" dt="2025-03-09T01:51:55.558" v="68" actId="20577"/>
      <pc:docMkLst>
        <pc:docMk/>
      </pc:docMkLst>
      <pc:sldChg chg="modSp">
        <pc:chgData name="Patricio Haberle" userId="S::patricio.haberle@usm.cl::00ddf78e-9b96-43ed-9a9a-ca430b7c96f3" providerId="AD" clId="Web-{5565158F-D634-DBFA-B497-34520E04D06C}" dt="2025-03-09T01:50:14.462" v="50" actId="20577"/>
        <pc:sldMkLst>
          <pc:docMk/>
          <pc:sldMk cId="1181812285" sldId="292"/>
        </pc:sldMkLst>
      </pc:sldChg>
      <pc:sldChg chg="modSp">
        <pc:chgData name="Patricio Haberle" userId="S::patricio.haberle@usm.cl::00ddf78e-9b96-43ed-9a9a-ca430b7c96f3" providerId="AD" clId="Web-{5565158F-D634-DBFA-B497-34520E04D06C}" dt="2025-03-09T01:51:55.558" v="68" actId="20577"/>
        <pc:sldMkLst>
          <pc:docMk/>
          <pc:sldMk cId="3950573914" sldId="331"/>
        </pc:sldMkLst>
      </pc:sldChg>
    </pc:docChg>
  </pc:docChgLst>
  <pc:docChgLst>
    <pc:chgData name="Patricio Haberle" userId="S::patricio.haberle@usm.cl::00ddf78e-9b96-43ed-9a9a-ca430b7c96f3" providerId="AD" clId="Web-{E55584F6-A1B0-4132-1F07-569E14E7E6C4}"/>
    <pc:docChg chg="modSld">
      <pc:chgData name="Patricio Haberle" userId="S::patricio.haberle@usm.cl::00ddf78e-9b96-43ed-9a9a-ca430b7c96f3" providerId="AD" clId="Web-{E55584F6-A1B0-4132-1F07-569E14E7E6C4}" dt="2025-03-09T01:53:20.073" v="3" actId="20577"/>
      <pc:docMkLst>
        <pc:docMk/>
      </pc:docMkLst>
      <pc:sldChg chg="modSp">
        <pc:chgData name="Patricio Haberle" userId="S::patricio.haberle@usm.cl::00ddf78e-9b96-43ed-9a9a-ca430b7c96f3" providerId="AD" clId="Web-{E55584F6-A1B0-4132-1F07-569E14E7E6C4}" dt="2025-03-09T01:53:20.073" v="3" actId="20577"/>
        <pc:sldMkLst>
          <pc:docMk/>
          <pc:sldMk cId="3950573914" sldId="331"/>
        </pc:sldMkLst>
      </pc:sldChg>
    </pc:docChg>
  </pc:docChgLst>
  <pc:docChgLst>
    <pc:chgData name="Cesar Nunez" userId="7c3372b8-0aeb-456d-923b-40b00bfef9a2" providerId="ADAL" clId="{4C6E1161-EF13-4E05-B80C-08F864C9EB48}"/>
    <pc:docChg chg="undo redo custSel addSld delSld modSld">
      <pc:chgData name="Cesar Nunez" userId="7c3372b8-0aeb-456d-923b-40b00bfef9a2" providerId="ADAL" clId="{4C6E1161-EF13-4E05-B80C-08F864C9EB48}" dt="2024-08-07T23:35:52.802" v="1261" actId="20577"/>
      <pc:docMkLst>
        <pc:docMk/>
      </pc:docMkLst>
      <pc:sldChg chg="add del">
        <pc:chgData name="Cesar Nunez" userId="7c3372b8-0aeb-456d-923b-40b00bfef9a2" providerId="ADAL" clId="{4C6E1161-EF13-4E05-B80C-08F864C9EB48}" dt="2024-07-31T17:06:26.338" v="1108" actId="47"/>
        <pc:sldMkLst>
          <pc:docMk/>
          <pc:sldMk cId="20743699" sldId="275"/>
        </pc:sldMkLst>
      </pc:sldChg>
      <pc:sldChg chg="addSp delSp modSp mod">
        <pc:chgData name="Cesar Nunez" userId="7c3372b8-0aeb-456d-923b-40b00bfef9a2" providerId="ADAL" clId="{4C6E1161-EF13-4E05-B80C-08F864C9EB48}" dt="2024-08-02T14:30:46.870" v="1260" actId="20577"/>
        <pc:sldMkLst>
          <pc:docMk/>
          <pc:sldMk cId="1893375445" sldId="276"/>
        </pc:sldMkLst>
      </pc:sldChg>
      <pc:sldChg chg="addSp modSp del mod modAnim">
        <pc:chgData name="Cesar Nunez" userId="7c3372b8-0aeb-456d-923b-40b00bfef9a2" providerId="ADAL" clId="{4C6E1161-EF13-4E05-B80C-08F864C9EB48}" dt="2024-08-02T13:40:41.138" v="1258" actId="47"/>
        <pc:sldMkLst>
          <pc:docMk/>
          <pc:sldMk cId="1122755434" sldId="277"/>
        </pc:sldMkLst>
      </pc:sldChg>
      <pc:sldChg chg="modSp mod">
        <pc:chgData name="Cesar Nunez" userId="7c3372b8-0aeb-456d-923b-40b00bfef9a2" providerId="ADAL" clId="{4C6E1161-EF13-4E05-B80C-08F864C9EB48}" dt="2024-08-02T13:32:14.084" v="1214" actId="1076"/>
        <pc:sldMkLst>
          <pc:docMk/>
          <pc:sldMk cId="1129872466" sldId="278"/>
        </pc:sldMkLst>
      </pc:sldChg>
      <pc:sldChg chg="modSp mod">
        <pc:chgData name="Cesar Nunez" userId="7c3372b8-0aeb-456d-923b-40b00bfef9a2" providerId="ADAL" clId="{4C6E1161-EF13-4E05-B80C-08F864C9EB48}" dt="2024-08-02T13:22:43.142" v="1112" actId="1076"/>
        <pc:sldMkLst>
          <pc:docMk/>
          <pc:sldMk cId="2774427284" sldId="281"/>
        </pc:sldMkLst>
      </pc:sldChg>
      <pc:sldChg chg="addSp delSp modSp mod delAnim modAnim">
        <pc:chgData name="Cesar Nunez" userId="7c3372b8-0aeb-456d-923b-40b00bfef9a2" providerId="ADAL" clId="{4C6E1161-EF13-4E05-B80C-08F864C9EB48}" dt="2024-08-02T13:33:41.176" v="1215"/>
        <pc:sldMkLst>
          <pc:docMk/>
          <pc:sldMk cId="78197960" sldId="282"/>
        </pc:sldMkLst>
      </pc:sldChg>
      <pc:sldChg chg="modSp">
        <pc:chgData name="Cesar Nunez" userId="7c3372b8-0aeb-456d-923b-40b00bfef9a2" providerId="ADAL" clId="{4C6E1161-EF13-4E05-B80C-08F864C9EB48}" dt="2024-08-02T13:37:35.248" v="1219" actId="20577"/>
        <pc:sldMkLst>
          <pc:docMk/>
          <pc:sldMk cId="320243880" sldId="285"/>
        </pc:sldMkLst>
      </pc:sldChg>
      <pc:sldChg chg="modSp">
        <pc:chgData name="Cesar Nunez" userId="7c3372b8-0aeb-456d-923b-40b00bfef9a2" providerId="ADAL" clId="{4C6E1161-EF13-4E05-B80C-08F864C9EB48}" dt="2024-08-02T13:37:48.095" v="1221" actId="20577"/>
        <pc:sldMkLst>
          <pc:docMk/>
          <pc:sldMk cId="2114184968" sldId="286"/>
        </pc:sldMkLst>
      </pc:sldChg>
      <pc:sldChg chg="addSp delSp modSp mod">
        <pc:chgData name="Cesar Nunez" userId="7c3372b8-0aeb-456d-923b-40b00bfef9a2" providerId="ADAL" clId="{4C6E1161-EF13-4E05-B80C-08F864C9EB48}" dt="2024-08-02T13:38:04.209" v="1224" actId="20577"/>
        <pc:sldMkLst>
          <pc:docMk/>
          <pc:sldMk cId="201815438" sldId="287"/>
        </pc:sldMkLst>
      </pc:sldChg>
      <pc:sldChg chg="addSp delSp modSp mod">
        <pc:chgData name="Cesar Nunez" userId="7c3372b8-0aeb-456d-923b-40b00bfef9a2" providerId="ADAL" clId="{4C6E1161-EF13-4E05-B80C-08F864C9EB48}" dt="2024-08-02T13:38:12.852" v="1227" actId="20577"/>
        <pc:sldMkLst>
          <pc:docMk/>
          <pc:sldMk cId="184204940" sldId="288"/>
        </pc:sldMkLst>
      </pc:sldChg>
      <pc:sldChg chg="addSp delSp modSp mod">
        <pc:chgData name="Cesar Nunez" userId="7c3372b8-0aeb-456d-923b-40b00bfef9a2" providerId="ADAL" clId="{4C6E1161-EF13-4E05-B80C-08F864C9EB48}" dt="2024-08-07T23:35:52.802" v="1261" actId="20577"/>
        <pc:sldMkLst>
          <pc:docMk/>
          <pc:sldMk cId="2063721784" sldId="289"/>
        </pc:sldMkLst>
      </pc:sldChg>
      <pc:sldChg chg="addSp delSp modSp mod">
        <pc:chgData name="Cesar Nunez" userId="7c3372b8-0aeb-456d-923b-40b00bfef9a2" providerId="ADAL" clId="{4C6E1161-EF13-4E05-B80C-08F864C9EB48}" dt="2024-08-02T13:38:57.005" v="1254" actId="20577"/>
        <pc:sldMkLst>
          <pc:docMk/>
          <pc:sldMk cId="665742625" sldId="290"/>
        </pc:sldMkLst>
      </pc:sldChg>
      <pc:sldChg chg="modSp mod modAnim">
        <pc:chgData name="Cesar Nunez" userId="7c3372b8-0aeb-456d-923b-40b00bfef9a2" providerId="ADAL" clId="{4C6E1161-EF13-4E05-B80C-08F864C9EB48}" dt="2024-08-02T13:39:52.432" v="1256"/>
        <pc:sldMkLst>
          <pc:docMk/>
          <pc:sldMk cId="249750155" sldId="291"/>
        </pc:sldMkLst>
      </pc:sldChg>
      <pc:sldChg chg="modSp mod modShow">
        <pc:chgData name="Cesar Nunez" userId="7c3372b8-0aeb-456d-923b-40b00bfef9a2" providerId="ADAL" clId="{4C6E1161-EF13-4E05-B80C-08F864C9EB48}" dt="2024-07-31T17:04:54.093" v="1107" actId="729"/>
        <pc:sldMkLst>
          <pc:docMk/>
          <pc:sldMk cId="1181812285" sldId="292"/>
        </pc:sldMkLst>
      </pc:sldChg>
      <pc:sldChg chg="add del">
        <pc:chgData name="Cesar Nunez" userId="7c3372b8-0aeb-456d-923b-40b00bfef9a2" providerId="ADAL" clId="{4C6E1161-EF13-4E05-B80C-08F864C9EB48}" dt="2024-07-31T17:06:26.338" v="1108" actId="47"/>
        <pc:sldMkLst>
          <pc:docMk/>
          <pc:sldMk cId="1609723635" sldId="298"/>
        </pc:sldMkLst>
      </pc:sldChg>
      <pc:sldChg chg="add del">
        <pc:chgData name="Cesar Nunez" userId="7c3372b8-0aeb-456d-923b-40b00bfef9a2" providerId="ADAL" clId="{4C6E1161-EF13-4E05-B80C-08F864C9EB48}" dt="2024-07-31T17:06:26.338" v="1108" actId="47"/>
        <pc:sldMkLst>
          <pc:docMk/>
          <pc:sldMk cId="3394267241" sldId="299"/>
        </pc:sldMkLst>
      </pc:sldChg>
      <pc:sldChg chg="add del">
        <pc:chgData name="Cesar Nunez" userId="7c3372b8-0aeb-456d-923b-40b00bfef9a2" providerId="ADAL" clId="{4C6E1161-EF13-4E05-B80C-08F864C9EB48}" dt="2024-07-31T17:06:26.338" v="1108" actId="47"/>
        <pc:sldMkLst>
          <pc:docMk/>
          <pc:sldMk cId="3742358418" sldId="301"/>
        </pc:sldMkLst>
      </pc:sldChg>
      <pc:sldChg chg="del">
        <pc:chgData name="Cesar Nunez" userId="7c3372b8-0aeb-456d-923b-40b00bfef9a2" providerId="ADAL" clId="{4C6E1161-EF13-4E05-B80C-08F864C9EB48}" dt="2024-07-31T17:06:26.338" v="1108" actId="47"/>
        <pc:sldMkLst>
          <pc:docMk/>
          <pc:sldMk cId="1312106582" sldId="308"/>
        </pc:sldMkLst>
      </pc:sldChg>
      <pc:sldChg chg="add del">
        <pc:chgData name="Cesar Nunez" userId="7c3372b8-0aeb-456d-923b-40b00bfef9a2" providerId="ADAL" clId="{4C6E1161-EF13-4E05-B80C-08F864C9EB48}" dt="2024-07-31T17:06:26.338" v="1108" actId="47"/>
        <pc:sldMkLst>
          <pc:docMk/>
          <pc:sldMk cId="3206411563" sldId="321"/>
        </pc:sldMkLst>
      </pc:sldChg>
      <pc:sldChg chg="modSp mod">
        <pc:chgData name="Cesar Nunez" userId="7c3372b8-0aeb-456d-923b-40b00bfef9a2" providerId="ADAL" clId="{4C6E1161-EF13-4E05-B80C-08F864C9EB48}" dt="2024-07-31T17:03:48.234" v="1103" actId="20577"/>
        <pc:sldMkLst>
          <pc:docMk/>
          <pc:sldMk cId="2889571009" sldId="325"/>
        </pc:sldMkLst>
      </pc:sldChg>
      <pc:sldChg chg="addSp modSp del mod modAnim">
        <pc:chgData name="Cesar Nunez" userId="7c3372b8-0aeb-456d-923b-40b00bfef9a2" providerId="ADAL" clId="{4C6E1161-EF13-4E05-B80C-08F864C9EB48}" dt="2024-07-31T17:06:26.338" v="1108" actId="47"/>
        <pc:sldMkLst>
          <pc:docMk/>
          <pc:sldMk cId="886849935" sldId="326"/>
        </pc:sldMkLst>
      </pc:sldChg>
      <pc:sldChg chg="modSp modAnim">
        <pc:chgData name="Cesar Nunez" userId="7c3372b8-0aeb-456d-923b-40b00bfef9a2" providerId="ADAL" clId="{4C6E1161-EF13-4E05-B80C-08F864C9EB48}" dt="2024-08-02T13:37:27.275" v="1217" actId="20577"/>
        <pc:sldMkLst>
          <pc:docMk/>
          <pc:sldMk cId="2049260523" sldId="327"/>
        </pc:sldMkLst>
      </pc:sldChg>
      <pc:sldChg chg="add del">
        <pc:chgData name="Cesar Nunez" userId="7c3372b8-0aeb-456d-923b-40b00bfef9a2" providerId="ADAL" clId="{4C6E1161-EF13-4E05-B80C-08F864C9EB48}" dt="2024-07-31T17:06:26.338" v="1108" actId="47"/>
        <pc:sldMkLst>
          <pc:docMk/>
          <pc:sldMk cId="1302058975" sldId="331"/>
        </pc:sldMkLst>
      </pc:sldChg>
      <pc:sldChg chg="del">
        <pc:chgData name="Cesar Nunez" userId="7c3372b8-0aeb-456d-923b-40b00bfef9a2" providerId="ADAL" clId="{4C6E1161-EF13-4E05-B80C-08F864C9EB48}" dt="2024-07-31T13:57:53.142" v="275" actId="47"/>
        <pc:sldMkLst>
          <pc:docMk/>
          <pc:sldMk cId="1428126820" sldId="331"/>
        </pc:sldMkLst>
      </pc:sldChg>
      <pc:sldChg chg="add">
        <pc:chgData name="Cesar Nunez" userId="7c3372b8-0aeb-456d-923b-40b00bfef9a2" providerId="ADAL" clId="{4C6E1161-EF13-4E05-B80C-08F864C9EB48}" dt="2024-08-02T13:40:39.517" v="1257"/>
        <pc:sldMkLst>
          <pc:docMk/>
          <pc:sldMk cId="3950573914" sldId="331"/>
        </pc:sldMkLst>
      </pc:sldChg>
      <pc:sldChg chg="add del">
        <pc:chgData name="Cesar Nunez" userId="7c3372b8-0aeb-456d-923b-40b00bfef9a2" providerId="ADAL" clId="{4C6E1161-EF13-4E05-B80C-08F864C9EB48}" dt="2024-07-31T17:06:26.338" v="1108" actId="47"/>
        <pc:sldMkLst>
          <pc:docMk/>
          <pc:sldMk cId="1296871588" sldId="332"/>
        </pc:sldMkLst>
      </pc:sldChg>
      <pc:sldChg chg="delSp modSp add del mod delAnim modAnim">
        <pc:chgData name="Cesar Nunez" userId="7c3372b8-0aeb-456d-923b-40b00bfef9a2" providerId="ADAL" clId="{4C6E1161-EF13-4E05-B80C-08F864C9EB48}" dt="2024-07-31T17:06:26.338" v="1108" actId="47"/>
        <pc:sldMkLst>
          <pc:docMk/>
          <pc:sldMk cId="106077869" sldId="333"/>
        </pc:sldMkLst>
      </pc:sldChg>
      <pc:sldChg chg="addSp modSp add del mod">
        <pc:chgData name="Cesar Nunez" userId="7c3372b8-0aeb-456d-923b-40b00bfef9a2" providerId="ADAL" clId="{4C6E1161-EF13-4E05-B80C-08F864C9EB48}" dt="2024-07-31T17:06:26.338" v="1108" actId="47"/>
        <pc:sldMkLst>
          <pc:docMk/>
          <pc:sldMk cId="746998279" sldId="334"/>
        </pc:sldMkLst>
      </pc:sldChg>
      <pc:sldChg chg="addSp delSp modSp new del mod addAnim delAnim modAnim">
        <pc:chgData name="Cesar Nunez" userId="7c3372b8-0aeb-456d-923b-40b00bfef9a2" providerId="ADAL" clId="{4C6E1161-EF13-4E05-B80C-08F864C9EB48}" dt="2024-07-31T17:06:26.338" v="1108" actId="47"/>
        <pc:sldMkLst>
          <pc:docMk/>
          <pc:sldMk cId="4177671228" sldId="335"/>
        </pc:sldMkLst>
      </pc:sldChg>
      <pc:sldChg chg="addSp delSp modSp add del mod delAnim modAnim">
        <pc:chgData name="Cesar Nunez" userId="7c3372b8-0aeb-456d-923b-40b00bfef9a2" providerId="ADAL" clId="{4C6E1161-EF13-4E05-B80C-08F864C9EB48}" dt="2024-07-31T17:06:26.338" v="1108" actId="47"/>
        <pc:sldMkLst>
          <pc:docMk/>
          <pc:sldMk cId="1818671854" sldId="336"/>
        </pc:sldMkLst>
      </pc:sldChg>
      <pc:sldChg chg="add del">
        <pc:chgData name="Cesar Nunez" userId="7c3372b8-0aeb-456d-923b-40b00bfef9a2" providerId="ADAL" clId="{4C6E1161-EF13-4E05-B80C-08F864C9EB48}" dt="2024-07-31T17:06:26.338" v="1108" actId="47"/>
        <pc:sldMkLst>
          <pc:docMk/>
          <pc:sldMk cId="4271007694" sldId="337"/>
        </pc:sldMkLst>
      </pc:sldChg>
      <pc:sldChg chg="modSp add del mod">
        <pc:chgData name="Cesar Nunez" userId="7c3372b8-0aeb-456d-923b-40b00bfef9a2" providerId="ADAL" clId="{4C6E1161-EF13-4E05-B80C-08F864C9EB48}" dt="2024-07-31T17:06:26.338" v="1108" actId="47"/>
        <pc:sldMkLst>
          <pc:docMk/>
          <pc:sldMk cId="1776545356" sldId="338"/>
        </pc:sldMkLst>
      </pc:sldChg>
    </pc:docChg>
  </pc:docChgLst>
  <pc:docChgLst>
    <pc:chgData name="Patricio Haberle" userId="00ddf78e-9b96-43ed-9a9a-ca430b7c96f3" providerId="ADAL" clId="{54CA55FB-E48F-9645-99DE-0550F5E77198}"/>
    <pc:docChg chg="modSld">
      <pc:chgData name="Patricio Haberle" userId="00ddf78e-9b96-43ed-9a9a-ca430b7c96f3" providerId="ADAL" clId="{54CA55FB-E48F-9645-99DE-0550F5E77198}" dt="2024-07-31T17:05:27.423" v="174" actId="20577"/>
      <pc:docMkLst>
        <pc:docMk/>
      </pc:docMkLst>
      <pc:sldChg chg="addSp modSp mod modAnim">
        <pc:chgData name="Patricio Haberle" userId="00ddf78e-9b96-43ed-9a9a-ca430b7c96f3" providerId="ADAL" clId="{54CA55FB-E48F-9645-99DE-0550F5E77198}" dt="2024-07-31T17:05:27.423" v="174" actId="20577"/>
        <pc:sldMkLst>
          <pc:docMk/>
          <pc:sldMk cId="1122755434" sldId="277"/>
        </pc:sldMkLst>
      </pc:sldChg>
      <pc:sldChg chg="modSp">
        <pc:chgData name="Patricio Haberle" userId="00ddf78e-9b96-43ed-9a9a-ca430b7c96f3" providerId="ADAL" clId="{54CA55FB-E48F-9645-99DE-0550F5E77198}" dt="2024-07-31T17:02:48.771" v="168" actId="20577"/>
        <pc:sldMkLst>
          <pc:docMk/>
          <pc:sldMk cId="1181812285" sldId="292"/>
        </pc:sldMkLst>
      </pc:sldChg>
      <pc:sldChg chg="modSp mod">
        <pc:chgData name="Patricio Haberle" userId="00ddf78e-9b96-43ed-9a9a-ca430b7c96f3" providerId="ADAL" clId="{54CA55FB-E48F-9645-99DE-0550F5E77198}" dt="2024-07-31T16:19:39.328" v="10" actId="20577"/>
        <pc:sldMkLst>
          <pc:docMk/>
          <pc:sldMk cId="3206411563" sldId="321"/>
        </pc:sldMkLst>
      </pc:sldChg>
    </pc:docChg>
  </pc:docChgLst>
  <pc:docChgLst>
    <pc:chgData name="Oscar Aravena" userId="e1a6c603-ac54-422e-abbb-66db8b1a8d67" providerId="ADAL" clId="{18BE7721-F7A4-3A4D-856B-9F1F8110A728}"/>
    <pc:docChg chg="addSld delSld modSld">
      <pc:chgData name="Oscar Aravena" userId="e1a6c603-ac54-422e-abbb-66db8b1a8d67" providerId="ADAL" clId="{18BE7721-F7A4-3A4D-856B-9F1F8110A728}" dt="2024-08-04T20:11:13.717" v="50" actId="2696"/>
      <pc:docMkLst>
        <pc:docMk/>
      </pc:docMkLst>
      <pc:sldChg chg="modSp mod">
        <pc:chgData name="Oscar Aravena" userId="e1a6c603-ac54-422e-abbb-66db8b1a8d67" providerId="ADAL" clId="{18BE7721-F7A4-3A4D-856B-9F1F8110A728}" dt="2024-08-04T20:10:23.666" v="30" actId="1038"/>
        <pc:sldMkLst>
          <pc:docMk/>
          <pc:sldMk cId="2063721784" sldId="289"/>
        </pc:sldMkLst>
      </pc:sldChg>
      <pc:sldChg chg="modSp mod">
        <pc:chgData name="Oscar Aravena" userId="e1a6c603-ac54-422e-abbb-66db8b1a8d67" providerId="ADAL" clId="{18BE7721-F7A4-3A4D-856B-9F1F8110A728}" dt="2024-08-04T20:10:31.807" v="47" actId="1038"/>
        <pc:sldMkLst>
          <pc:docMk/>
          <pc:sldMk cId="665742625" sldId="290"/>
        </pc:sldMkLst>
      </pc:sldChg>
      <pc:sldChg chg="modSp mod">
        <pc:chgData name="Oscar Aravena" userId="e1a6c603-ac54-422e-abbb-66db8b1a8d67" providerId="ADAL" clId="{18BE7721-F7A4-3A4D-856B-9F1F8110A728}" dt="2024-08-04T20:06:41.410" v="0" actId="14100"/>
        <pc:sldMkLst>
          <pc:docMk/>
          <pc:sldMk cId="3950573914" sldId="331"/>
        </pc:sldMkLst>
      </pc:sldChg>
      <pc:sldChg chg="new del">
        <pc:chgData name="Oscar Aravena" userId="e1a6c603-ac54-422e-abbb-66db8b1a8d67" providerId="ADAL" clId="{18BE7721-F7A4-3A4D-856B-9F1F8110A728}" dt="2024-08-04T20:11:13.717" v="50" actId="2696"/>
        <pc:sldMkLst>
          <pc:docMk/>
          <pc:sldMk cId="1083851733" sldId="332"/>
        </pc:sldMkLst>
      </pc:sldChg>
      <pc:sldChg chg="add">
        <pc:chgData name="Oscar Aravena" userId="e1a6c603-ac54-422e-abbb-66db8b1a8d67" providerId="ADAL" clId="{18BE7721-F7A4-3A4D-856B-9F1F8110A728}" dt="2024-08-04T20:11:08.118" v="49"/>
        <pc:sldMkLst>
          <pc:docMk/>
          <pc:sldMk cId="10710902" sldId="333"/>
        </pc:sldMkLst>
      </pc:sldChg>
    </pc:docChg>
  </pc:docChgLst>
  <pc:docChgLst>
    <pc:chgData clId="Web-{5565158F-D634-DBFA-B497-34520E04D06C}"/>
    <pc:docChg chg="modSld">
      <pc:chgData name="" userId="" providerId="" clId="Web-{5565158F-D634-DBFA-B497-34520E04D06C}" dt="2025-03-09T01:33:37.467" v="0" actId="20577"/>
      <pc:docMkLst>
        <pc:docMk/>
      </pc:docMkLst>
      <pc:sldChg chg="modSp">
        <pc:chgData name="" userId="" providerId="" clId="Web-{5565158F-D634-DBFA-B497-34520E04D06C}" dt="2025-03-09T01:33:37.467" v="0" actId="20577"/>
        <pc:sldMkLst>
          <pc:docMk/>
          <pc:sldMk cId="3950573914" sldId="33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7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59027"/>
            <a:ext cx="10515600" cy="821634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47987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Conector recto 11"/>
          <p:cNvCxnSpPr/>
          <p:nvPr userDrawn="1"/>
        </p:nvCxnSpPr>
        <p:spPr>
          <a:xfrm flipV="1">
            <a:off x="156000" y="1124744"/>
            <a:ext cx="1188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6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5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5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1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3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7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sv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47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1.pn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15.png"/><Relationship Id="rId12" Type="http://schemas.openxmlformats.org/officeDocument/2006/relationships/image" Target="../media/image2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20.png"/><Relationship Id="rId5" Type="http://schemas.openxmlformats.org/officeDocument/2006/relationships/image" Target="../media/image84.png"/><Relationship Id="rId10" Type="http://schemas.openxmlformats.org/officeDocument/2006/relationships/image" Target="../media/image18.gif"/><Relationship Id="rId4" Type="http://schemas.openxmlformats.org/officeDocument/2006/relationships/image" Target="../media/image83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atricio.haberle@usm.cl" TargetMode="External"/><Relationship Id="rId2" Type="http://schemas.openxmlformats.org/officeDocument/2006/relationships/hyperlink" Target="mailto:wladimir.ibanez@usm.c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rnesto.frodden@usm.cl" TargetMode="External"/><Relationship Id="rId5" Type="http://schemas.openxmlformats.org/officeDocument/2006/relationships/hyperlink" Target="mailto:cesar.nunezr@usm.cl" TargetMode="External"/><Relationship Id="rId4" Type="http://schemas.openxmlformats.org/officeDocument/2006/relationships/hyperlink" Target="mailto:hector.duarte@usm.c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0.png"/><Relationship Id="rId9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gi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FIS140: F</a:t>
            </a:r>
            <a:r>
              <a:rPr lang="es-ES" b="1" err="1"/>
              <a:t>ísica</a:t>
            </a:r>
            <a:r>
              <a:rPr lang="es-ES" b="1"/>
              <a:t> General IV</a:t>
            </a:r>
            <a:endParaRPr lang="es-ES_tradnl" b="1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31850" y="5157192"/>
            <a:ext cx="10515600" cy="932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 dirty="0"/>
              <a:t>Segundo Semestre 2025</a:t>
            </a:r>
            <a:endParaRPr lang="es-ES_tradnl" dirty="0">
              <a:ea typeface="Calibri"/>
              <a:cs typeface="Calibri"/>
            </a:endParaRPr>
          </a:p>
          <a:p>
            <a:r>
              <a:rPr lang="es-CL" dirty="0"/>
              <a:t>Clase 1</a:t>
            </a:r>
            <a:endParaRPr lang="es-CL" dirty="0">
              <a:ea typeface="Calibri"/>
              <a:cs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903C5D1-56B9-81FA-6D1B-01473FD9F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2" y="257794"/>
            <a:ext cx="4830536" cy="24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7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Ecuaciones de Maxwell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551384" y="1390927"/>
                <a:ext cx="3357586" cy="1545423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3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3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E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𝑒𝑛𝑐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3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s-E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s-ES_tradnl" sz="360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90927"/>
                <a:ext cx="3357586" cy="15454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551384" y="3269674"/>
                <a:ext cx="2779672" cy="1545423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3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s-ES_tradnl" sz="360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269674"/>
                <a:ext cx="2779672" cy="1545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1119594" y="5157192"/>
                <a:ext cx="9163727" cy="1545423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3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s-CL" sz="3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s-E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s-ES" sz="3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ES" sz="3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36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s-E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_tradnl" sz="360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94" y="5157192"/>
                <a:ext cx="9163727" cy="154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312024" y="3179913"/>
                <a:ext cx="3848554" cy="1545231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3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∙</m:t>
                          </m:r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ES" sz="3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36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s-ES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_tradnl" sz="360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3179913"/>
                <a:ext cx="3848554" cy="15452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7680176" y="1378865"/>
            <a:ext cx="3823739" cy="107721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s-ES_tradnl" sz="3200" b="1">
                <a:solidFill>
                  <a:srgbClr val="FF0000"/>
                </a:solidFill>
              </a:rPr>
              <a:t>Ecuaciones Integrales</a:t>
            </a:r>
          </a:p>
          <a:p>
            <a:pPr algn="ctr"/>
            <a:r>
              <a:rPr lang="es-ES_tradnl" sz="3200" b="1">
                <a:solidFill>
                  <a:srgbClr val="FF0000"/>
                </a:solidFill>
              </a:rPr>
              <a:t>(Globales)</a:t>
            </a:r>
            <a:endParaRPr lang="es-ES_tradnl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70AD1-BC2A-91F4-1592-956200C3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Campos vectoriales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77424CB-B294-0276-81F0-9EFD94E46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8168" y="1700808"/>
            <a:ext cx="3654152" cy="3654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F6D1AA2-951B-5BE5-D2AC-2EC31D476AC8}"/>
                  </a:ext>
                </a:extLst>
              </p:cNvPr>
              <p:cNvSpPr txBox="1"/>
              <p:nvPr/>
            </p:nvSpPr>
            <p:spPr>
              <a:xfrm>
                <a:off x="8087118" y="5619144"/>
                <a:ext cx="2696251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)=2</m:t>
                      </m:r>
                      <m:acc>
                        <m:accPr>
                          <m:chr m:val="̂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acc>
                        <m:accPr>
                          <m:chr m:val="̂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CL" sz="280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F6D1AA2-951B-5BE5-D2AC-2EC31D476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118" y="5619144"/>
                <a:ext cx="2696251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30A0D5C-FD9A-64A3-56E5-049E6C59D97D}"/>
                  </a:ext>
                </a:extLst>
              </p:cNvPr>
              <p:cNvSpPr txBox="1"/>
              <p:nvPr/>
            </p:nvSpPr>
            <p:spPr>
              <a:xfrm>
                <a:off x="-74076" y="1667621"/>
                <a:ext cx="2007512" cy="782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0" lang="es-CL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/>
                            </m:rPr>
                            <a:rPr kumimoji="0" lang="es-CL" sz="4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+mn-cs"/>
                            </a:rPr>
                            <m:t>∇</m:t>
                          </m:r>
                        </m:e>
                      </m:acc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30A0D5C-FD9A-64A3-56E5-049E6C59D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76" y="1667621"/>
                <a:ext cx="2007512" cy="7825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9F03CC7-1285-A648-14DF-04F29FD46CD7}"/>
                  </a:ext>
                </a:extLst>
              </p:cNvPr>
              <p:cNvSpPr txBox="1"/>
              <p:nvPr/>
            </p:nvSpPr>
            <p:spPr>
              <a:xfrm>
                <a:off x="1759534" y="1663241"/>
                <a:ext cx="2007512" cy="782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0" lang="es-CL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/>
                            </m:rPr>
                            <a:rPr kumimoji="0" lang="es-CL" sz="4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+mn-cs"/>
                            </a:rPr>
                            <m:t>∇</m:t>
                          </m:r>
                        </m:e>
                      </m:acc>
                      <m:r>
                        <a:rPr kumimoji="0" lang="es-CL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+mn-cs"/>
                        </a:rPr>
                        <m:t>⋅</m:t>
                      </m:r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9F03CC7-1285-A648-14DF-04F29FD46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34" y="1663241"/>
                <a:ext cx="2007512" cy="7825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3A16C3B-0042-16F5-2681-5354E63BC6CD}"/>
                  </a:ext>
                </a:extLst>
              </p:cNvPr>
              <p:cNvSpPr txBox="1"/>
              <p:nvPr/>
            </p:nvSpPr>
            <p:spPr>
              <a:xfrm>
                <a:off x="3787882" y="1667621"/>
                <a:ext cx="2007512" cy="782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0" lang="es-CL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/>
                            </m:rPr>
                            <a:rPr kumimoji="0" lang="es-CL" sz="4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+mn-cs"/>
                            </a:rPr>
                            <m:t>∇</m:t>
                          </m:r>
                        </m:e>
                      </m:acc>
                      <m:r>
                        <a:rPr kumimoji="0" lang="es-CL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3A16C3B-0042-16F5-2681-5354E63BC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82" y="1667621"/>
                <a:ext cx="2007512" cy="7825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2E95AC4F-26F5-0C6B-0B8D-D225B21AD617}"/>
                  </a:ext>
                </a:extLst>
              </p:cNvPr>
              <p:cNvSpPr txBox="1"/>
              <p:nvPr/>
            </p:nvSpPr>
            <p:spPr>
              <a:xfrm>
                <a:off x="767408" y="3132788"/>
                <a:ext cx="4183212" cy="87139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acc>
                      <m:accPr>
                        <m:chr m:val="̂"/>
                        <m:ctrlP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s-ES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acc>
                      <m:accPr>
                        <m:chr m:val="̂"/>
                        <m:ctrlP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sz="32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s-ES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s-E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acc>
                      <m:accPr>
                        <m:chr m:val="̂"/>
                        <m:ctrlPr>
                          <a:rPr lang="es-E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3200"/>
                  <a:t> </a:t>
                </a:r>
              </a:p>
            </p:txBody>
          </p:sp>
        </mc:Choice>
        <mc:Fallback xmlns="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2E95AC4F-26F5-0C6B-0B8D-D225B21AD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3132788"/>
                <a:ext cx="4183212" cy="8713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2C1CCFF2-5A92-1108-CB02-C46AFECAFBF8}"/>
                  </a:ext>
                </a:extLst>
              </p:cNvPr>
              <p:cNvSpPr txBox="1"/>
              <p:nvPr/>
            </p:nvSpPr>
            <p:spPr>
              <a:xfrm>
                <a:off x="458308" y="4529981"/>
                <a:ext cx="5237061" cy="216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E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2C1CCFF2-5A92-1108-CB02-C46AFECAF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08" y="4529981"/>
                <a:ext cx="5237061" cy="2168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87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8" grpId="0"/>
      <p:bldP spid="9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70AD1-BC2A-91F4-1592-956200C3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Campos vectoriales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4A809E8-4EDC-6F4F-BD68-C1B931EBE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16" y="1456308"/>
            <a:ext cx="4248472" cy="424847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BAF1DE6D-5D08-58D9-994E-672772030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0096" y="1456308"/>
            <a:ext cx="4248472" cy="424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DA80AC0-5420-38D5-DC8B-510CCF1E6393}"/>
                  </a:ext>
                </a:extLst>
              </p:cNvPr>
              <p:cNvSpPr txBox="1"/>
              <p:nvPr/>
            </p:nvSpPr>
            <p:spPr>
              <a:xfrm>
                <a:off x="1758326" y="6076741"/>
                <a:ext cx="2706895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CL" sz="280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DA80AC0-5420-38D5-DC8B-510CCF1E6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26" y="6076741"/>
                <a:ext cx="2706895" cy="4831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7F70EE6-DB9C-27AD-538E-9400A661BE8D}"/>
                  </a:ext>
                </a:extLst>
              </p:cNvPr>
              <p:cNvSpPr txBox="1"/>
              <p:nvPr/>
            </p:nvSpPr>
            <p:spPr>
              <a:xfrm>
                <a:off x="7737425" y="6076741"/>
                <a:ext cx="297446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CL" sz="280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7F70EE6-DB9C-27AD-538E-9400A661B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25" y="6076741"/>
                <a:ext cx="2974469" cy="4831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47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70AD1-BC2A-91F4-1592-956200C3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Campos vectoriales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2DA1E61-7231-BD78-9DFD-E36A2689F2D1}"/>
                  </a:ext>
                </a:extLst>
              </p:cNvPr>
              <p:cNvSpPr txBox="1"/>
              <p:nvPr/>
            </p:nvSpPr>
            <p:spPr>
              <a:xfrm>
                <a:off x="1051952" y="6194595"/>
                <a:ext cx="2706767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CL" sz="280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2DA1E61-7231-BD78-9DFD-E36A2689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52" y="6194595"/>
                <a:ext cx="2706767" cy="4831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áfico 6">
            <a:extLst>
              <a:ext uri="{FF2B5EF4-FFF2-40B4-BE49-F238E27FC236}">
                <a16:creationId xmlns:a16="http://schemas.microsoft.com/office/drawing/2014/main" id="{D75EC76C-FA6F-867B-304B-0320AF5A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336" y="130162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Teoremas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4894C3E6-EEA0-411A-917E-7E7F0EBDBA9B}"/>
                  </a:ext>
                </a:extLst>
              </p:cNvPr>
              <p:cNvSpPr txBox="1"/>
              <p:nvPr/>
            </p:nvSpPr>
            <p:spPr>
              <a:xfrm>
                <a:off x="2120653" y="5556194"/>
                <a:ext cx="7950693" cy="831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s-CL" sz="40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/>
                            </m:rPr>
                            <a:rPr lang="es-CL" sz="4000">
                              <a:latin typeface="Cambria Math" panose="02040503050406030204" pitchFamily="18" charset="0"/>
                              <a:ea typeface="Cambria Math" charset="0"/>
                            </a:rPr>
                            <m:t>∇</m:t>
                          </m:r>
                        </m:e>
                      </m:acc>
                      <m:r>
                        <a:rPr lang="es-CL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s-CL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s-CL" sz="4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/>
                                </m:rPr>
                                <a:rPr lang="es-CL" sz="400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s-CL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s-CL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d>
                      <m:r>
                        <a:rPr lang="es-CL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s-CL" sz="4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/>
                            </m:rPr>
                            <a:rPr lang="es-CL" sz="4000">
                              <a:latin typeface="Cambria Math" panose="02040503050406030204" pitchFamily="18" charset="0"/>
                              <a:ea typeface="Cambria Math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s-CL" sz="40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s-CL" sz="4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/>
                                </m:rPr>
                                <a:rPr lang="es-CL" sz="400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s-CL" sz="40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 </m:t>
                          </m:r>
                          <m:r>
                            <a:rPr lang="es-CL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s-CL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d>
                      <m:r>
                        <a:rPr lang="es-CL" sz="4000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s-CL" sz="40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s-CL" sz="4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/>
                                </m:rPr>
                                <a:rPr lang="es-CL" sz="400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∇</m:t>
                              </m:r>
                            </m:e>
                          </m:acc>
                        </m:e>
                        <m:sup>
                          <m:r>
                            <a:rPr lang="es-CL" sz="4000" b="0" i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CL" sz="4000" b="0" i="1" smtClean="0">
                          <a:latin typeface="Cambria Math" panose="02040503050406030204" pitchFamily="18" charset="0"/>
                          <a:ea typeface="Cambria Math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s-CL" sz="40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s-CL" sz="40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s-CL" sz="4000" i="1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4894C3E6-EEA0-411A-917E-7E7F0EBDB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53" y="5556194"/>
                <a:ext cx="7950693" cy="831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D3333626-1991-40C2-902A-C5A487B30B4D}"/>
              </a:ext>
            </a:extLst>
          </p:cNvPr>
          <p:cNvGrpSpPr/>
          <p:nvPr/>
        </p:nvGrpSpPr>
        <p:grpSpPr>
          <a:xfrm>
            <a:off x="309137" y="3310001"/>
            <a:ext cx="8392881" cy="1614545"/>
            <a:chOff x="1559496" y="3310001"/>
            <a:chExt cx="8392881" cy="1614545"/>
          </a:xfrm>
        </p:grpSpPr>
        <p:sp>
          <p:nvSpPr>
            <p:cNvPr id="7" name="CuadroTexto 6"/>
            <p:cNvSpPr txBox="1"/>
            <p:nvPr/>
          </p:nvSpPr>
          <p:spPr>
            <a:xfrm>
              <a:off x="8691326" y="3824886"/>
              <a:ext cx="1261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/>
                <a:t>Stokes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BFBF458A-2613-4A0F-93CA-4EF42009A706}"/>
                    </a:ext>
                  </a:extLst>
                </p:cNvPr>
                <p:cNvSpPr txBox="1"/>
                <p:nvPr/>
              </p:nvSpPr>
              <p:spPr>
                <a:xfrm>
                  <a:off x="1559496" y="3310001"/>
                  <a:ext cx="5520166" cy="16145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∮"/>
                            <m:limLoc m:val="undOvr"/>
                            <m:subHide m:val="on"/>
                            <m:supHide m:val="on"/>
                            <m:ctrlPr>
                              <a:rPr lang="es-ES" sz="40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es-ES" sz="4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L" sz="4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𝐹</m:t>
                                </m:r>
                              </m:e>
                            </m:acc>
                            <m:r>
                              <a:rPr lang="es-E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r>
                              <a:rPr lang="es-E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s-ES" sz="4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L" sz="4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</m:e>
                            </m:acc>
                          </m:e>
                        </m:nary>
                        <m:r>
                          <a:rPr lang="es-CL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s-ES" sz="4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s-CL" sz="4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s-CL" sz="4000" i="1"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es-CL" sz="4000"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∇</m:t>
                                    </m:r>
                                  </m:e>
                                </m:acc>
                                <m:r>
                                  <a:rPr lang="es-CL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s-E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/>
                                      </m:rPr>
                                      <a:rPr lang="es-CL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s-CL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s-CL" sz="4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s-CL" sz="4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L" sz="4000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𝑠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s-CL" sz="4000"/>
                </a:p>
              </p:txBody>
            </p:sp>
          </mc:Choice>
          <mc:Fallback xmlns="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BFBF458A-2613-4A0F-93CA-4EF42009A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9496" y="3310001"/>
                  <a:ext cx="5520166" cy="16145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08A6D00-9508-49BD-A052-4AF7874C57DC}"/>
              </a:ext>
            </a:extLst>
          </p:cNvPr>
          <p:cNvGrpSpPr/>
          <p:nvPr/>
        </p:nvGrpSpPr>
        <p:grpSpPr>
          <a:xfrm>
            <a:off x="479376" y="1571945"/>
            <a:ext cx="8657729" cy="1614545"/>
            <a:chOff x="1729735" y="1571945"/>
            <a:chExt cx="8657729" cy="1614545"/>
          </a:xfrm>
        </p:grpSpPr>
        <p:sp>
          <p:nvSpPr>
            <p:cNvPr id="6" name="CuadroTexto 5"/>
            <p:cNvSpPr txBox="1"/>
            <p:nvPr/>
          </p:nvSpPr>
          <p:spPr>
            <a:xfrm>
              <a:off x="8256240" y="2086830"/>
              <a:ext cx="21312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/>
                <a:t>Divergencia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34EAA8E1-34C8-4B24-9856-12A46E094D54}"/>
                    </a:ext>
                  </a:extLst>
                </p:cNvPr>
                <p:cNvSpPr txBox="1"/>
                <p:nvPr/>
              </p:nvSpPr>
              <p:spPr>
                <a:xfrm>
                  <a:off x="1729735" y="1571945"/>
                  <a:ext cx="5179687" cy="16145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∮"/>
                            <m:limLoc m:val="undOvr"/>
                            <m:subHide m:val="on"/>
                            <m:supHide m:val="on"/>
                            <m:ctrlPr>
                              <a:rPr lang="es-CL" sz="4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es-CL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4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</m:nary>
                        <m:r>
                          <a:rPr lang="es-CL" sz="40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s-CL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s-CL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4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s-CL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s-CL" sz="4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s-CL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CL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sz="4000" b="0" i="0" smtClean="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</m:acc>
                                <m:r>
                                  <a:rPr lang="es-CL" sz="40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s-CL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L" sz="4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s-CL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CL" sz="4000" b="0" i="1" smtClean="0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e>
                        </m:nary>
                      </m:oMath>
                    </m:oMathPara>
                  </a14:m>
                  <a:endParaRPr lang="es-CL" sz="4000"/>
                </a:p>
              </p:txBody>
            </p:sp>
          </mc:Choice>
          <mc:Fallback xmlns="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34EAA8E1-34C8-4B24-9856-12A46E094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735" y="1571945"/>
                  <a:ext cx="5179687" cy="1614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418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Hacia el cálculo diferencial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7" y="3121110"/>
            <a:ext cx="3044173" cy="3265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773688" y="1436918"/>
                <a:ext cx="2655406" cy="1222386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𝑒𝑛𝑐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88" y="1436918"/>
                <a:ext cx="2655406" cy="1222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4410871" y="2509917"/>
                <a:ext cx="2926827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𝑒𝑛𝑐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8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s-ES" sz="28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28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s-ES" sz="28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r>
                        <a:rPr lang="es-ES" sz="28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</m:oMath>
                  </m:oMathPara>
                </a14:m>
                <a:endParaRPr lang="es-ES_tradnl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871" y="2509917"/>
                <a:ext cx="2926827" cy="1222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4410871" y="1332947"/>
                <a:ext cx="3575722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_tradnl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e>
                      </m:nary>
                      <m:r>
                        <a:rPr lang="es-ES" sz="2800" b="0" i="1" smtClean="0">
                          <a:latin typeface="Cambria Math" charset="0"/>
                        </a:rPr>
                        <m:t>·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  <m:r>
                            <a:rPr lang="es-ES" sz="2800" b="0" i="1" smtClean="0">
                              <a:latin typeface="Cambria Math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871" y="1332947"/>
                <a:ext cx="3575722" cy="1130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7796522" y="2556083"/>
                <a:ext cx="4248792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  <m:r>
                            <a:rPr lang="es-ES" sz="2800" b="0" i="1" smtClean="0">
                              <a:latin typeface="Cambria Math" charset="0"/>
                            </a:rPr>
                            <m:t>𝑑𝑉</m:t>
                          </m:r>
                        </m:e>
                      </m:nary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r>
                        <a:rPr lang="es-E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𝑑𝑉</m:t>
                      </m:r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22" y="2556083"/>
                <a:ext cx="4248792" cy="1130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860143" y="4066299"/>
                <a:ext cx="4173130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s-ES" sz="2800" b="0" i="1" smtClean="0">
                              <a:latin typeface="Cambria Math" charset="0"/>
                            </a:rPr>
                            <m:t>𝑑𝑉</m:t>
                          </m:r>
                        </m:e>
                      </m:nary>
                      <m:r>
                        <a:rPr lang="es-ES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143" y="4066299"/>
                <a:ext cx="4173130" cy="1130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9552384" y="5484181"/>
                <a:ext cx="2027158" cy="101919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r>
                        <a:rPr lang="es-ES" sz="32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sz="200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484181"/>
                <a:ext cx="2027158" cy="10191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DD4CB70-F282-0B8D-15C2-1ECC73617E14}"/>
                  </a:ext>
                </a:extLst>
              </p:cNvPr>
              <p:cNvSpPr txBox="1"/>
              <p:nvPr/>
            </p:nvSpPr>
            <p:spPr>
              <a:xfrm>
                <a:off x="8743955" y="85480"/>
                <a:ext cx="3126753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CL" sz="24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</m:acc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</m:d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DD4CB70-F282-0B8D-15C2-1ECC73617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5" y="85480"/>
                <a:ext cx="3126753" cy="9687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1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5" grpId="0"/>
      <p:bldP spid="16" grpId="0"/>
      <p:bldP spid="17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Hacia el cálculo diferencial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773688" y="1436918"/>
                <a:ext cx="2205219" cy="1222386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s-E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88" y="1436918"/>
                <a:ext cx="2205219" cy="12223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4410871" y="1332947"/>
                <a:ext cx="3589316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_tradnl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28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  <m:r>
                        <a:rPr lang="es-ES" sz="2800" b="0" i="1" smtClean="0">
                          <a:latin typeface="Cambria Math" charset="0"/>
                        </a:rPr>
                        <m:t>·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s-ES" sz="2800" b="0" i="1" smtClean="0">
                              <a:latin typeface="Cambria Math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871" y="1332947"/>
                <a:ext cx="3589316" cy="1130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8943558" y="2780928"/>
                <a:ext cx="2523255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s-ES" sz="2800" b="0" i="1" smtClean="0">
                              <a:latin typeface="Cambria Math" charset="0"/>
                            </a:rPr>
                            <m:t>𝑑𝑉</m:t>
                          </m:r>
                        </m:e>
                      </m:nary>
                      <m:r>
                        <a:rPr lang="es-ES" sz="2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58" y="2780928"/>
                <a:ext cx="2523255" cy="1130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9264350" y="5229200"/>
                <a:ext cx="1881669" cy="64767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r>
                        <a:rPr lang="es-ES" sz="32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s-ES" sz="32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s-ES_tradnl" sz="200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0" y="5229200"/>
                <a:ext cx="1881669" cy="647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72" y="3482313"/>
            <a:ext cx="3263097" cy="274159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1" y="3099176"/>
            <a:ext cx="4208074" cy="3507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380FE66-4EEC-CAB1-E716-C4EA31DE31ED}"/>
                  </a:ext>
                </a:extLst>
              </p:cNvPr>
              <p:cNvSpPr txBox="1"/>
              <p:nvPr/>
            </p:nvSpPr>
            <p:spPr>
              <a:xfrm>
                <a:off x="8743955" y="85480"/>
                <a:ext cx="3126753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CL" sz="24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</m:acc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</m:d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380FE66-4EEC-CAB1-E716-C4EA31DE3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5" y="85480"/>
                <a:ext cx="3126753" cy="968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7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Hacia el cálculo diferencial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4295800" y="1530951"/>
                <a:ext cx="4047839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_tradnl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28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e>
                      </m:nary>
                      <m:r>
                        <a:rPr lang="es-ES" sz="2800" b="0" i="1" smtClean="0">
                          <a:latin typeface="Cambria Math" charset="0"/>
                        </a:rPr>
                        <m:t>·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/>
                            </m:rPr>
                            <a:rPr lang="es-ES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</m:acc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× 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  <m:r>
                            <a:rPr lang="es-ES" sz="28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b="0" i="1" smtClean="0"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1530951"/>
                <a:ext cx="4047839" cy="11300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8930857" y="5457667"/>
                <a:ext cx="2714333" cy="114178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r>
                        <a:rPr lang="es-ES" sz="32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acc>
                        <m:accPr>
                          <m:chr m:val="⃗"/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ES_tradnl" sz="200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57" y="5457667"/>
                <a:ext cx="2714333" cy="1141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/>
          <a:stretch/>
        </p:blipFill>
        <p:spPr>
          <a:xfrm>
            <a:off x="479376" y="2996952"/>
            <a:ext cx="2788912" cy="3594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359609" y="1484784"/>
                <a:ext cx="3034998" cy="1222386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∙</m:t>
                          </m:r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" y="1484784"/>
                <a:ext cx="3034998" cy="1222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9336360" y="1530951"/>
                <a:ext cx="2303772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800" i="0" smtClean="0">
                              <a:latin typeface="Cambria Math" charset="0"/>
                            </a:rPr>
                            <m:t>Φ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b="0" i="1" smtClean="0"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1530951"/>
                <a:ext cx="2303772" cy="1130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4395679" y="2996952"/>
                <a:ext cx="5364033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× 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  <m:r>
                            <a:rPr lang="es-ES" sz="28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b="0" i="1" smtClean="0"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s-ES" sz="2800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s-ES" sz="2800" i="1">
                                  <a:latin typeface="Cambria Math" charset="0"/>
                                </a:rPr>
                                <m:t>·</m:t>
                              </m:r>
                              <m:r>
                                <a:rPr lang="es-ES" sz="2800" i="1">
                                  <a:latin typeface="Cambria Math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nary>
                        </m:e>
                      </m:d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679" y="2996952"/>
                <a:ext cx="5364033" cy="13871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9628457" y="3107515"/>
                <a:ext cx="2418419" cy="12686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s-CL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s-E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sz="28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s-ES" sz="28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ES_tradnl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457" y="3107515"/>
                <a:ext cx="2418419" cy="12686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4397758" y="4365104"/>
                <a:ext cx="4270785" cy="1298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× 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es-ES" sz="28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s-E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8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s-ES" sz="28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s-ES_tradnl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758" y="4365104"/>
                <a:ext cx="4270785" cy="1298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CAC341C-B7FB-5530-DF5A-D0FC18E7D3C9}"/>
                  </a:ext>
                </a:extLst>
              </p:cNvPr>
              <p:cNvSpPr txBox="1"/>
              <p:nvPr/>
            </p:nvSpPr>
            <p:spPr>
              <a:xfrm>
                <a:off x="8666747" y="91201"/>
                <a:ext cx="3331040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s-E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s-E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es-CL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  <m:brk/>
                                    </m:rPr>
                                    <a:rPr lang="es-CL" sz="240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∇</m:t>
                                  </m:r>
                                </m:e>
                              </m:acc>
                              <m:r>
                                <a:rPr lang="es-CL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⃑"/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/>
                                    </m:rPr>
                                    <a:rPr lang="es-CL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</m:d>
                          <m:r>
                            <a:rPr lang="es-C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s-CL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CAC341C-B7FB-5530-DF5A-D0FC18E7D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47" y="91201"/>
                <a:ext cx="3331040" cy="9687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16" grpId="0" animBg="1"/>
      <p:bldP spid="20" grpId="0"/>
      <p:bldP spid="21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Hacia el cálculo diferencial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6554191" y="1497880"/>
                <a:ext cx="4063228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_tradnl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28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  <m:r>
                        <a:rPr lang="es-ES" sz="2800" b="0" i="1" smtClean="0">
                          <a:latin typeface="Cambria Math" charset="0"/>
                        </a:rPr>
                        <m:t>·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/>
                            </m:rPr>
                            <a:rPr lang="es-ES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</m:acc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× 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s-ES" sz="28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b="0" i="1" smtClean="0"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91" y="1497880"/>
                <a:ext cx="4063228" cy="11301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6176227" y="5433841"/>
                <a:ext cx="4279761" cy="114178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r>
                        <a:rPr lang="es-ES" sz="32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acc>
                        <m:accPr>
                          <m:chr m:val="⃗"/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𝐽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ES_tradnl" sz="320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27" y="5433841"/>
                <a:ext cx="4279761" cy="1141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6" y="3212976"/>
            <a:ext cx="3488940" cy="3249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263352" y="1425848"/>
                <a:ext cx="5183150" cy="1222514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∙</m:t>
                          </m:r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𝑒𝑛𝑐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2800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425848"/>
                <a:ext cx="5183150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132794" y="2780928"/>
                <a:ext cx="2303964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smtClean="0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𝑒𝑛𝑐</m:t>
                          </m:r>
                        </m:sub>
                      </m:sSub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b="0" i="1" smtClean="0"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94" y="2780928"/>
                <a:ext cx="2303964" cy="1130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8688288" y="2780928"/>
                <a:ext cx="2290499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800" i="0" smtClean="0">
                              <a:latin typeface="Cambria Math" charset="0"/>
                            </a:rPr>
                            <m:t>Φ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b="0" i="1" smtClean="0"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2780928"/>
                <a:ext cx="2290499" cy="1130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4524117" y="3914401"/>
                <a:ext cx="7323607" cy="12686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× 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s-ES" sz="28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𝐽</m:t>
                              </m:r>
                            </m:e>
                          </m:acc>
                          <m:r>
                            <a:rPr lang="es-ES" sz="2800" i="1"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i="1"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s-E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s-ES" sz="2800" i="1">
                              <a:latin typeface="Cambria Math" charset="0"/>
                            </a:rPr>
                            <m:t>·</m:t>
                          </m:r>
                          <m:r>
                            <a:rPr lang="es-ES" sz="2800" i="1">
                              <a:latin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ES_tradnl" sz="280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117" y="3914401"/>
                <a:ext cx="7323607" cy="12686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2EB047C-6D4C-ECE5-D36D-6CF2D6281ACF}"/>
                  </a:ext>
                </a:extLst>
              </p:cNvPr>
              <p:cNvSpPr txBox="1"/>
              <p:nvPr/>
            </p:nvSpPr>
            <p:spPr>
              <a:xfrm>
                <a:off x="8666747" y="91201"/>
                <a:ext cx="3331040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s-E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s-E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es-CL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CL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  <m:brk/>
                                    </m:rPr>
                                    <a:rPr lang="es-CL" sz="240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∇</m:t>
                                  </m:r>
                                </m:e>
                              </m:acc>
                              <m:r>
                                <a:rPr lang="es-CL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⃑"/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/>
                                    </m:rPr>
                                    <a:rPr lang="es-CL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</m:d>
                          <m:r>
                            <a:rPr lang="es-C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s-CL" sz="24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s-CL" sz="240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2EB047C-6D4C-ECE5-D36D-6CF2D6281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47" y="91201"/>
                <a:ext cx="3331040" cy="9687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7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14" grpId="0" animBg="1"/>
      <p:bldP spid="17" grpId="0"/>
      <p:bldP spid="2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Ecuaciones de Maxwell</a:t>
            </a:r>
          </a:p>
        </p:txBody>
      </p:sp>
      <p:grpSp>
        <p:nvGrpSpPr>
          <p:cNvPr id="21" name="Agrupar 20"/>
          <p:cNvGrpSpPr/>
          <p:nvPr/>
        </p:nvGrpSpPr>
        <p:grpSpPr>
          <a:xfrm>
            <a:off x="520847" y="1556792"/>
            <a:ext cx="2088232" cy="1152128"/>
            <a:chOff x="551384" y="1556792"/>
            <a:chExt cx="2088232" cy="1152128"/>
          </a:xfrm>
        </p:grpSpPr>
        <p:sp>
          <p:nvSpPr>
            <p:cNvPr id="20" name="Rectángulo redondeado 19"/>
            <p:cNvSpPr/>
            <p:nvPr/>
          </p:nvSpPr>
          <p:spPr>
            <a:xfrm>
              <a:off x="551384" y="1556792"/>
              <a:ext cx="2088232" cy="1152128"/>
            </a:xfrm>
            <a:prstGeom prst="roundRect">
              <a:avLst/>
            </a:prstGeom>
            <a:solidFill>
              <a:srgbClr val="FFFCD5"/>
            </a:solidFill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581921" y="1623261"/>
                  <a:ext cx="2027158" cy="101919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32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𝜌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s-ES_tradnl" sz="200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21" y="1623261"/>
                  <a:ext cx="2027158" cy="101919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Agrupar 22"/>
          <p:cNvGrpSpPr/>
          <p:nvPr/>
        </p:nvGrpSpPr>
        <p:grpSpPr>
          <a:xfrm>
            <a:off x="520847" y="2912292"/>
            <a:ext cx="1970105" cy="748863"/>
            <a:chOff x="520847" y="2892971"/>
            <a:chExt cx="1970105" cy="748863"/>
          </a:xfrm>
        </p:grpSpPr>
        <p:sp>
          <p:nvSpPr>
            <p:cNvPr id="22" name="Rectángulo redondeado 21"/>
            <p:cNvSpPr/>
            <p:nvPr/>
          </p:nvSpPr>
          <p:spPr>
            <a:xfrm>
              <a:off x="520847" y="2892971"/>
              <a:ext cx="1970105" cy="748863"/>
            </a:xfrm>
            <a:prstGeom prst="roundRect">
              <a:avLst/>
            </a:prstGeom>
            <a:solidFill>
              <a:srgbClr val="FFFCD5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ángulo 4"/>
                <p:cNvSpPr/>
                <p:nvPr/>
              </p:nvSpPr>
              <p:spPr>
                <a:xfrm>
                  <a:off x="565065" y="2943563"/>
                  <a:ext cx="1881669" cy="64767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32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s-ES" sz="32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s-ES_tradnl" sz="2000"/>
                </a:p>
              </p:txBody>
            </p:sp>
          </mc:Choice>
          <mc:Fallback xmlns="">
            <p:sp>
              <p:nvSpPr>
                <p:cNvPr id="5" name="Rectángulo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65" y="2943563"/>
                  <a:ext cx="1881669" cy="647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Agrupar 24"/>
          <p:cNvGrpSpPr/>
          <p:nvPr/>
        </p:nvGrpSpPr>
        <p:grpSpPr>
          <a:xfrm>
            <a:off x="520847" y="3864527"/>
            <a:ext cx="2714333" cy="1211142"/>
            <a:chOff x="577846" y="3783724"/>
            <a:chExt cx="2714333" cy="1211142"/>
          </a:xfrm>
        </p:grpSpPr>
        <p:sp>
          <p:nvSpPr>
            <p:cNvPr id="24" name="Rectángulo redondeado 23"/>
            <p:cNvSpPr/>
            <p:nvPr/>
          </p:nvSpPr>
          <p:spPr>
            <a:xfrm>
              <a:off x="583754" y="3783724"/>
              <a:ext cx="2702517" cy="1211142"/>
            </a:xfrm>
            <a:prstGeom prst="roundRect">
              <a:avLst>
                <a:gd name="adj" fmla="val 12111"/>
              </a:avLst>
            </a:prstGeom>
            <a:solidFill>
              <a:srgbClr val="FFFCD5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ángulo 5"/>
                <p:cNvSpPr/>
                <p:nvPr/>
              </p:nvSpPr>
              <p:spPr>
                <a:xfrm>
                  <a:off x="577846" y="3818402"/>
                  <a:ext cx="2714333" cy="114178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32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× </m:t>
                        </m:r>
                        <m:acc>
                          <m:accPr>
                            <m:chr m:val="⃗"/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acc>
                          </m:num>
                          <m:den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s-ES_tradnl" sz="2000"/>
                </a:p>
              </p:txBody>
            </p:sp>
          </mc:Choice>
          <mc:Fallback xmlns="">
            <p:sp>
              <p:nvSpPr>
                <p:cNvPr id="6" name="Rectángulo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846" y="3818402"/>
                  <a:ext cx="2714333" cy="11417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Agrupar 26"/>
          <p:cNvGrpSpPr/>
          <p:nvPr/>
        </p:nvGrpSpPr>
        <p:grpSpPr>
          <a:xfrm>
            <a:off x="520847" y="5279040"/>
            <a:ext cx="4310298" cy="1208470"/>
            <a:chOff x="520847" y="5279040"/>
            <a:chExt cx="4310298" cy="1208470"/>
          </a:xfrm>
        </p:grpSpPr>
        <p:sp>
          <p:nvSpPr>
            <p:cNvPr id="26" name="Rectángulo redondeado 25"/>
            <p:cNvSpPr/>
            <p:nvPr/>
          </p:nvSpPr>
          <p:spPr>
            <a:xfrm>
              <a:off x="520847" y="5279040"/>
              <a:ext cx="4310298" cy="1208470"/>
            </a:xfrm>
            <a:prstGeom prst="roundRect">
              <a:avLst>
                <a:gd name="adj" fmla="val 11449"/>
              </a:avLst>
            </a:prstGeom>
            <a:solidFill>
              <a:srgbClr val="FFFCD5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ángulo 6"/>
                <p:cNvSpPr/>
                <p:nvPr/>
              </p:nvSpPr>
              <p:spPr>
                <a:xfrm>
                  <a:off x="536116" y="5312382"/>
                  <a:ext cx="4279761" cy="114178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32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× </m:t>
                        </m:r>
                        <m:acc>
                          <m:accPr>
                            <m:chr m:val="⃗"/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𝐽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</m:acc>
                          </m:num>
                          <m:den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s-ES_tradnl" sz="3200"/>
                </a:p>
              </p:txBody>
            </p:sp>
          </mc:Choice>
          <mc:Fallback xmlns="">
            <p:sp>
              <p:nvSpPr>
                <p:cNvPr id="7" name="Rectángulo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16" y="5312382"/>
                  <a:ext cx="4279761" cy="11417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Rectángulo 7"/>
          <p:cNvSpPr/>
          <p:nvPr/>
        </p:nvSpPr>
        <p:spPr>
          <a:xfrm>
            <a:off x="3808282" y="1196752"/>
            <a:ext cx="826438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s-ES_tradnl" sz="3200" b="1">
                <a:solidFill>
                  <a:srgbClr val="FF0000"/>
                </a:solidFill>
              </a:rPr>
              <a:t>Ecuaciones Diferenciales (Locales)</a:t>
            </a:r>
            <a:endParaRPr lang="es-ES_tradnl" sz="3200">
              <a:solidFill>
                <a:srgbClr val="FF000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940046" y="3098596"/>
            <a:ext cx="3622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>
                <a:solidFill>
                  <a:srgbClr val="7030A0"/>
                </a:solidFill>
              </a:rPr>
              <a:t>Set de ecuaciones que rigen ¡TODO el electromagnetismo!</a:t>
            </a:r>
          </a:p>
        </p:txBody>
      </p:sp>
      <p:grpSp>
        <p:nvGrpSpPr>
          <p:cNvPr id="9" name="Agrupar 8"/>
          <p:cNvGrpSpPr/>
          <p:nvPr/>
        </p:nvGrpSpPr>
        <p:grpSpPr>
          <a:xfrm>
            <a:off x="7947194" y="1916832"/>
            <a:ext cx="1863334" cy="2373421"/>
            <a:chOff x="789403" y="3501008"/>
            <a:chExt cx="2332274" cy="2970733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03" y="3501008"/>
              <a:ext cx="2332274" cy="2970733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14" y="3649129"/>
              <a:ext cx="425624" cy="283749"/>
            </a:xfrm>
            <a:prstGeom prst="rect">
              <a:avLst/>
            </a:prstGeom>
          </p:spPr>
        </p:pic>
      </p:grpSp>
      <p:grpSp>
        <p:nvGrpSpPr>
          <p:cNvPr id="12" name="Agrupar 11"/>
          <p:cNvGrpSpPr/>
          <p:nvPr/>
        </p:nvGrpSpPr>
        <p:grpSpPr>
          <a:xfrm>
            <a:off x="10238336" y="1925939"/>
            <a:ext cx="1834328" cy="2362188"/>
            <a:chOff x="1163451" y="3717033"/>
            <a:chExt cx="2124955" cy="2736447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8" r="5578" b="3832"/>
            <a:stretch/>
          </p:blipFill>
          <p:spPr>
            <a:xfrm>
              <a:off x="1163451" y="3717033"/>
              <a:ext cx="2124955" cy="2736447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327" y="3770263"/>
              <a:ext cx="360040" cy="237523"/>
            </a:xfrm>
            <a:prstGeom prst="rect">
              <a:avLst/>
            </a:prstGeom>
          </p:spPr>
        </p:pic>
      </p:grpSp>
      <p:grpSp>
        <p:nvGrpSpPr>
          <p:cNvPr id="15" name="Agrupar 14"/>
          <p:cNvGrpSpPr/>
          <p:nvPr/>
        </p:nvGrpSpPr>
        <p:grpSpPr>
          <a:xfrm>
            <a:off x="7938320" y="4392293"/>
            <a:ext cx="4134344" cy="2328294"/>
            <a:chOff x="1003044" y="3781922"/>
            <a:chExt cx="4134344" cy="2328294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4" r="10644"/>
            <a:stretch/>
          </p:blipFill>
          <p:spPr>
            <a:xfrm>
              <a:off x="1003044" y="3781922"/>
              <a:ext cx="1872208" cy="2319288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43" y="3861048"/>
              <a:ext cx="399745" cy="266080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688" y="3781922"/>
              <a:ext cx="1849700" cy="2328294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114" y="3861048"/>
              <a:ext cx="360040" cy="23752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6F59FAD7-E603-225C-B438-DDFE07EED9FB}"/>
                  </a:ext>
                </a:extLst>
              </p:cNvPr>
              <p:cNvSpPr txBox="1"/>
              <p:nvPr/>
            </p:nvSpPr>
            <p:spPr>
              <a:xfrm>
                <a:off x="4095505" y="2029915"/>
                <a:ext cx="3311476" cy="644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𝐹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=</m:t>
                      </m:r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𝐸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+</m:t>
                      </m:r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𝑣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s-ES_tradnl" sz="200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6F59FAD7-E603-225C-B438-DDFE07EE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505" y="2029915"/>
                <a:ext cx="3311476" cy="644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5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Información</a:t>
            </a:r>
            <a:r>
              <a:rPr lang="es-ES"/>
              <a:t> Importante</a:t>
            </a:r>
            <a:endParaRPr lang="es-ES_tradnl"/>
          </a:p>
        </p:txBody>
      </p:sp>
      <p:sp>
        <p:nvSpPr>
          <p:cNvPr id="6" name="Marcador de contenido 4"/>
          <p:cNvSpPr txBox="1">
            <a:spLocks/>
          </p:cNvSpPr>
          <p:nvPr/>
        </p:nvSpPr>
        <p:spPr>
          <a:xfrm>
            <a:off x="5650564" y="2358268"/>
            <a:ext cx="6264696" cy="35693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ea typeface="Calibri"/>
                <a:cs typeface="Calibri"/>
              </a:rPr>
              <a:t>Certamen 1: </a:t>
            </a:r>
            <a:r>
              <a:rPr lang="es-ES" dirty="0">
                <a:ea typeface="Calibri"/>
                <a:cs typeface="Calibri"/>
              </a:rPr>
              <a:t>12 de septiembre.</a:t>
            </a:r>
            <a:endParaRPr lang="es-ES" b="1" dirty="0"/>
          </a:p>
          <a:p>
            <a:r>
              <a:rPr lang="es-ES" b="1" dirty="0"/>
              <a:t>Certamen 2: </a:t>
            </a:r>
            <a:r>
              <a:rPr lang="es-ES" dirty="0"/>
              <a:t>16 de octubre.</a:t>
            </a:r>
            <a:endParaRPr lang="es-ES" dirty="0">
              <a:ea typeface="Calibri"/>
              <a:cs typeface="Calibri"/>
            </a:endParaRPr>
          </a:p>
          <a:p>
            <a:r>
              <a:rPr lang="es-ES" b="1" dirty="0"/>
              <a:t>Certamen 3:</a:t>
            </a:r>
            <a:r>
              <a:rPr lang="es-ES" dirty="0"/>
              <a:t> 20 de noviembre.</a:t>
            </a:r>
            <a:endParaRPr lang="es-ES" dirty="0">
              <a:ea typeface="Calibri"/>
              <a:cs typeface="Calibri"/>
            </a:endParaRPr>
          </a:p>
          <a:p>
            <a:pPr marL="0" indent="0">
              <a:buNone/>
            </a:pPr>
            <a:endParaRPr lang="es-ES" b="1" dirty="0"/>
          </a:p>
          <a:p>
            <a:r>
              <a:rPr lang="es-ES" b="1" dirty="0">
                <a:solidFill>
                  <a:srgbClr val="00B050"/>
                </a:solidFill>
              </a:rPr>
              <a:t>Certamen Recuperativo/Global:</a:t>
            </a:r>
            <a:r>
              <a:rPr lang="es-ES" dirty="0">
                <a:solidFill>
                  <a:srgbClr val="00B050"/>
                </a:solidFill>
              </a:rPr>
              <a:t> 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</a:rPr>
              <a:t>   27 de noviembre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F1AE8A1-B643-5550-645A-6C2BC9424133}"/>
              </a:ext>
            </a:extLst>
          </p:cNvPr>
          <p:cNvSpPr txBox="1"/>
          <p:nvPr/>
        </p:nvSpPr>
        <p:spPr>
          <a:xfrm>
            <a:off x="276740" y="1375609"/>
            <a:ext cx="4320480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s-ES" sz="1600" dirty="0">
              <a:solidFill>
                <a:prstClr val="black"/>
              </a:solidFill>
            </a:endParaRPr>
          </a:p>
          <a:p>
            <a:r>
              <a:rPr lang="es-ES" sz="1600" dirty="0">
                <a:solidFill>
                  <a:prstClr val="black"/>
                </a:solidFill>
              </a:rPr>
              <a:t>Paralelo 1 </a:t>
            </a:r>
          </a:p>
          <a:p>
            <a:r>
              <a:rPr lang="es-ES" sz="1600" dirty="0">
                <a:solidFill>
                  <a:prstClr val="black"/>
                </a:solidFill>
              </a:rPr>
              <a:t>Prof. </a:t>
            </a:r>
            <a:r>
              <a:rPr lang="es-ES" sz="1600" dirty="0" err="1">
                <a:solidFill>
                  <a:prstClr val="black"/>
                </a:solidFill>
              </a:rPr>
              <a:t>Wladimir</a:t>
            </a:r>
            <a:r>
              <a:rPr lang="es-ES" sz="1600" dirty="0">
                <a:solidFill>
                  <a:prstClr val="black"/>
                </a:solidFill>
              </a:rPr>
              <a:t> Ibáñez</a:t>
            </a:r>
          </a:p>
          <a:p>
            <a:r>
              <a:rPr lang="es-ES" sz="1600" dirty="0">
                <a:solidFill>
                  <a:prstClr val="black"/>
                </a:solidFill>
                <a:hlinkClick r:id="rId2"/>
              </a:rPr>
              <a:t>wladimir.ibanez@usm.cl</a:t>
            </a:r>
            <a:endParaRPr lang="es-ES" sz="1600" dirty="0">
              <a:solidFill>
                <a:prstClr val="black"/>
              </a:solidFill>
            </a:endParaRPr>
          </a:p>
          <a:p>
            <a:endParaRPr lang="es-ES" sz="1600" dirty="0">
              <a:solidFill>
                <a:prstClr val="black"/>
              </a:solidFill>
            </a:endParaRPr>
          </a:p>
          <a:p>
            <a:r>
              <a:rPr lang="es-ES" sz="1600" dirty="0">
                <a:solidFill>
                  <a:prstClr val="black"/>
                </a:solidFill>
              </a:rPr>
              <a:t>Paralelo 2</a:t>
            </a:r>
          </a:p>
          <a:p>
            <a:r>
              <a:rPr lang="es-ES" sz="1600" dirty="0">
                <a:solidFill>
                  <a:prstClr val="black"/>
                </a:solidFill>
              </a:rPr>
              <a:t>Prof. Patricio </a:t>
            </a:r>
            <a:r>
              <a:rPr lang="es-ES" sz="1600" dirty="0" err="1">
                <a:solidFill>
                  <a:prstClr val="black"/>
                </a:solidFill>
              </a:rPr>
              <a:t>Häberle</a:t>
            </a:r>
            <a:r>
              <a:rPr lang="es-ES" sz="1600" dirty="0">
                <a:solidFill>
                  <a:prstClr val="black"/>
                </a:solidFill>
              </a:rPr>
              <a:t> (C)</a:t>
            </a:r>
          </a:p>
          <a:p>
            <a:r>
              <a:rPr lang="es-ES" sz="1600" dirty="0">
                <a:solidFill>
                  <a:prstClr val="black"/>
                </a:solidFill>
                <a:hlinkClick r:id="rId3"/>
              </a:rPr>
              <a:t>patricio.haberle@usm.cl</a:t>
            </a:r>
            <a:endParaRPr lang="es-ES" sz="1600" dirty="0">
              <a:solidFill>
                <a:prstClr val="black"/>
              </a:solidFill>
            </a:endParaRPr>
          </a:p>
          <a:p>
            <a:endParaRPr lang="es-ES" sz="1600" dirty="0">
              <a:solidFill>
                <a:prstClr val="black"/>
              </a:solidFill>
            </a:endParaRPr>
          </a:p>
          <a:p>
            <a:r>
              <a:rPr lang="es-ES" sz="1600" dirty="0">
                <a:solidFill>
                  <a:prstClr val="black"/>
                </a:solidFill>
              </a:rPr>
              <a:t>Paralelo 3 </a:t>
            </a:r>
          </a:p>
          <a:p>
            <a:r>
              <a:rPr lang="es-ES" sz="1600" dirty="0">
                <a:solidFill>
                  <a:prstClr val="black"/>
                </a:solidFill>
              </a:rPr>
              <a:t>Prof.  Héctor Duarte</a:t>
            </a:r>
          </a:p>
          <a:p>
            <a:r>
              <a:rPr lang="es-ES" sz="1600" dirty="0">
                <a:solidFill>
                  <a:prstClr val="black"/>
                </a:solidFill>
                <a:hlinkClick r:id="rId4"/>
              </a:rPr>
              <a:t>hector.duarte@usm.cl</a:t>
            </a:r>
            <a:endParaRPr lang="es-ES" sz="1600" dirty="0">
              <a:solidFill>
                <a:prstClr val="black"/>
              </a:solidFill>
            </a:endParaRPr>
          </a:p>
          <a:p>
            <a:endParaRPr lang="es-ES" sz="1600" dirty="0">
              <a:solidFill>
                <a:prstClr val="black"/>
              </a:solidFill>
            </a:endParaRPr>
          </a:p>
          <a:p>
            <a:r>
              <a:rPr lang="es-ES" sz="1600" dirty="0">
                <a:solidFill>
                  <a:prstClr val="black"/>
                </a:solidFill>
              </a:rPr>
              <a:t>Paralelo 4</a:t>
            </a:r>
          </a:p>
          <a:p>
            <a:r>
              <a:rPr lang="es-ES" sz="1600" dirty="0">
                <a:solidFill>
                  <a:prstClr val="black"/>
                </a:solidFill>
              </a:rPr>
              <a:t>Prof. César Núñez Ramírez</a:t>
            </a:r>
          </a:p>
          <a:p>
            <a:r>
              <a:rPr lang="es-ES" sz="1600" dirty="0">
                <a:solidFill>
                  <a:prstClr val="black"/>
                </a:solidFill>
                <a:hlinkClick r:id="rId5"/>
              </a:rPr>
              <a:t>cesar.nunezr@usm.cl</a:t>
            </a:r>
            <a:endParaRPr lang="es-ES" sz="1600" dirty="0">
              <a:solidFill>
                <a:prstClr val="black"/>
              </a:solidFill>
            </a:endParaRPr>
          </a:p>
          <a:p>
            <a:endParaRPr lang="es-ES" sz="1600" dirty="0">
              <a:solidFill>
                <a:prstClr val="black"/>
              </a:solidFill>
            </a:endParaRPr>
          </a:p>
          <a:p>
            <a:r>
              <a:rPr lang="es-ES" sz="1600" dirty="0">
                <a:solidFill>
                  <a:prstClr val="black"/>
                </a:solidFill>
              </a:rPr>
              <a:t>Paralelo 5</a:t>
            </a:r>
          </a:p>
          <a:p>
            <a:r>
              <a:rPr lang="es-ES" sz="1600" dirty="0">
                <a:solidFill>
                  <a:prstClr val="black"/>
                </a:solidFill>
              </a:rPr>
              <a:t>Ernesto </a:t>
            </a:r>
            <a:r>
              <a:rPr lang="es-ES" sz="1600" dirty="0" err="1">
                <a:solidFill>
                  <a:prstClr val="black"/>
                </a:solidFill>
              </a:rPr>
              <a:t>Frodden</a:t>
            </a:r>
            <a:endParaRPr lang="es-ES" sz="1600" dirty="0">
              <a:solidFill>
                <a:prstClr val="black"/>
              </a:solidFill>
            </a:endParaRPr>
          </a:p>
          <a:p>
            <a:r>
              <a:rPr lang="es-ES" sz="1600" dirty="0">
                <a:solidFill>
                  <a:prstClr val="black"/>
                </a:solidFill>
                <a:hlinkClick r:id="rId6"/>
              </a:rPr>
              <a:t>ernesto.frodden@usm.cl</a:t>
            </a:r>
            <a:endParaRPr lang="es-ES" sz="1600" dirty="0">
              <a:solidFill>
                <a:prstClr val="black"/>
              </a:solidFill>
            </a:endParaRPr>
          </a:p>
          <a:p>
            <a:endParaRPr lang="es-E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5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Información</a:t>
            </a:r>
            <a:r>
              <a:rPr lang="es-ES"/>
              <a:t> Importante</a:t>
            </a:r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8012B26-BD6C-A076-E269-1892327BE9EC}"/>
              </a:ext>
            </a:extLst>
          </p:cNvPr>
          <p:cNvSpPr txBox="1"/>
          <p:nvPr/>
        </p:nvSpPr>
        <p:spPr>
          <a:xfrm>
            <a:off x="191344" y="1675571"/>
            <a:ext cx="8136904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000" b="1"/>
              <a:t>Condiciones de aprobación: </a:t>
            </a:r>
          </a:p>
          <a:p>
            <a:endParaRPr lang="es-ES" sz="2000" b="1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s-ES" sz="2000"/>
              <a:t>Cada certamen tiene la misma ponderación. </a:t>
            </a:r>
            <a:endParaRPr lang="es-ES" sz="2000">
              <a:ea typeface="Calibri"/>
              <a:cs typeface="Calibri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s-ES" sz="200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s-ES" sz="2000"/>
              <a:t>Si el promedio de los tres certámenes multiplicado por el factor de laboratorio es mayor o igual a </a:t>
            </a:r>
            <a:r>
              <a:rPr lang="es-ES" sz="2000" b="1">
                <a:solidFill>
                  <a:srgbClr val="00B050"/>
                </a:solidFill>
              </a:rPr>
              <a:t>55</a:t>
            </a:r>
            <a:r>
              <a:rPr lang="es-ES" sz="2000"/>
              <a:t> se aprueba la asignatura. </a:t>
            </a:r>
            <a:endParaRPr lang="es-ES" sz="2000">
              <a:ea typeface="Calibri"/>
              <a:cs typeface="Calibri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s-ES" sz="200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s-ES" sz="2000"/>
              <a:t>Si el promedio de los tres certámenes multiplicado por el factor de laboratorio es menor a </a:t>
            </a:r>
            <a:r>
              <a:rPr lang="es-ES" sz="2000" b="1">
                <a:solidFill>
                  <a:srgbClr val="FF0000"/>
                </a:solidFill>
              </a:rPr>
              <a:t>45</a:t>
            </a:r>
            <a:r>
              <a:rPr lang="es-ES" sz="2000"/>
              <a:t>, reprueba.</a:t>
            </a:r>
            <a:endParaRPr lang="es-ES" sz="2000">
              <a:ea typeface="Calibri"/>
              <a:cs typeface="Calibri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s-ES" sz="200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s-ES" sz="2000"/>
              <a:t>Si </a:t>
            </a:r>
            <a:r>
              <a:rPr lang="es-ES" sz="2000" i="1"/>
              <a:t> </a:t>
            </a:r>
            <a:r>
              <a:rPr lang="es-ES" sz="2000" b="1" i="1">
                <a:solidFill>
                  <a:srgbClr val="FF0000"/>
                </a:solidFill>
              </a:rPr>
              <a:t>45</a:t>
            </a:r>
            <a:r>
              <a:rPr lang="es-ES" sz="2000" i="1">
                <a:solidFill>
                  <a:srgbClr val="FF0000"/>
                </a:solidFill>
              </a:rPr>
              <a:t> </a:t>
            </a:r>
            <a:r>
              <a:rPr lang="es-ES" sz="2000" i="1"/>
              <a:t>&lt; NS &lt; </a:t>
            </a:r>
            <a:r>
              <a:rPr lang="es-ES" sz="2000" b="1" i="1">
                <a:solidFill>
                  <a:srgbClr val="49884A"/>
                </a:solidFill>
              </a:rPr>
              <a:t>55</a:t>
            </a:r>
            <a:r>
              <a:rPr lang="es-ES" sz="2000"/>
              <a:t>, se debe rendir el certamen global. </a:t>
            </a:r>
            <a:endParaRPr lang="es-ES" sz="2000">
              <a:ea typeface="Calibri"/>
              <a:cs typeface="Calibri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s-ES" sz="200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/>
              <a:t>En este caso la nota de presentación (incluye el factor de laboratorio) corresponde a un 60 % y el certamen global a 40%. </a:t>
            </a:r>
            <a:endParaRPr lang="es-ES" sz="2000">
              <a:ea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D567783-3ED3-BB9D-2E70-7CC1F35FD021}"/>
                  </a:ext>
                </a:extLst>
              </p:cNvPr>
              <p:cNvSpPr txBox="1"/>
              <p:nvPr/>
            </p:nvSpPr>
            <p:spPr>
              <a:xfrm>
                <a:off x="8951936" y="3168868"/>
                <a:ext cx="28601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𝑁𝑆</m:t>
                      </m:r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𝑃𝐶</m:t>
                      </m:r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≥55</m:t>
                      </m:r>
                    </m:oMath>
                  </m:oMathPara>
                </a14:m>
                <a:endParaRPr lang="es-CL" sz="28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D567783-3ED3-BB9D-2E70-7CC1F35FD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936" y="3168868"/>
                <a:ext cx="286014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47D2D35-EB2F-103E-7F5C-6C0E153488DF}"/>
                  </a:ext>
                </a:extLst>
              </p:cNvPr>
              <p:cNvSpPr txBox="1"/>
              <p:nvPr/>
            </p:nvSpPr>
            <p:spPr>
              <a:xfrm>
                <a:off x="8618583" y="1888490"/>
                <a:ext cx="309757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𝑃𝐶</m:t>
                      </m:r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CL" sz="280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47D2D35-EB2F-103E-7F5C-6C0E15348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583" y="1888490"/>
                <a:ext cx="3097579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EF64AFA4-1B14-1465-4606-841A2F01412A}"/>
              </a:ext>
            </a:extLst>
          </p:cNvPr>
          <p:cNvSpPr txBox="1"/>
          <p:nvPr/>
        </p:nvSpPr>
        <p:spPr>
          <a:xfrm>
            <a:off x="9839379" y="3614564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>
                <a:solidFill>
                  <a:srgbClr val="00B050"/>
                </a:solidFill>
              </a:rPr>
              <a:t>Aprueba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84EF697-6174-0AE3-3715-9B32B202812B}"/>
                  </a:ext>
                </a:extLst>
              </p:cNvPr>
              <p:cNvSpPr txBox="1"/>
              <p:nvPr/>
            </p:nvSpPr>
            <p:spPr>
              <a:xfrm>
                <a:off x="9107346" y="4594800"/>
                <a:ext cx="28601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𝑁𝑆</m:t>
                      </m:r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𝑃𝐶</m:t>
                      </m:r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&lt;45</m:t>
                      </m:r>
                    </m:oMath>
                  </m:oMathPara>
                </a14:m>
                <a:endParaRPr lang="es-CL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84EF697-6174-0AE3-3715-9B32B202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346" y="4594800"/>
                <a:ext cx="286014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>
            <a:extLst>
              <a:ext uri="{FF2B5EF4-FFF2-40B4-BE49-F238E27FC236}">
                <a16:creationId xmlns:a16="http://schemas.microsoft.com/office/drawing/2014/main" id="{E434AEAC-91FC-7371-C349-393221792115}"/>
              </a:ext>
            </a:extLst>
          </p:cNvPr>
          <p:cNvSpPr txBox="1"/>
          <p:nvPr/>
        </p:nvSpPr>
        <p:spPr>
          <a:xfrm>
            <a:off x="9759966" y="5098633"/>
            <a:ext cx="1593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>
                <a:solidFill>
                  <a:srgbClr val="FF0000"/>
                </a:solidFill>
              </a:rPr>
              <a:t>Reprueba</a:t>
            </a:r>
          </a:p>
        </p:txBody>
      </p:sp>
    </p:spTree>
    <p:extLst>
      <p:ext uri="{BB962C8B-B14F-4D97-AF65-F5344CB8AC3E}">
        <p14:creationId xmlns:p14="http://schemas.microsoft.com/office/powerpoint/2010/main" val="118181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B958-ECBA-8B54-89BD-B9171A4D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5A6F565-06D7-67E4-EAAF-B17D7035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¡Competencia!</a:t>
            </a:r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D92224-65A2-6E12-CF43-E61ACC958632}"/>
              </a:ext>
            </a:extLst>
          </p:cNvPr>
          <p:cNvSpPr txBox="1"/>
          <p:nvPr/>
        </p:nvSpPr>
        <p:spPr>
          <a:xfrm>
            <a:off x="205648" y="1403066"/>
            <a:ext cx="5126614" cy="40626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CL" b="1" dirty="0"/>
              <a:t>El desafío: </a:t>
            </a:r>
            <a:r>
              <a:rPr lang="es-CL" dirty="0"/>
              <a:t>medir el diámetro de un cable ultra‑delgado usando fenómenos de interferencia y difracción de la luz.</a:t>
            </a:r>
          </a:p>
          <a:p>
            <a:endParaRPr lang="es-CL" dirty="0"/>
          </a:p>
          <a:p>
            <a:pPr algn="just"/>
            <a:r>
              <a:rPr lang="es-CL" dirty="0"/>
              <a:t>Ustedes deberán diseñar y construir un montaje óptico para determinar el ancho de un objeto muy delgado, por ejemplo, un pelo.</a:t>
            </a:r>
          </a:p>
          <a:p>
            <a:endParaRPr lang="es-CL" b="1" dirty="0"/>
          </a:p>
          <a:p>
            <a:r>
              <a:rPr lang="es-CL" sz="2400" b="1" dirty="0"/>
              <a:t>Premios:</a:t>
            </a:r>
          </a:p>
          <a:p>
            <a:endParaRPr lang="es-CL" b="1" dirty="0"/>
          </a:p>
          <a:p>
            <a:r>
              <a:rPr lang="es-CL" b="1" dirty="0">
                <a:solidFill>
                  <a:schemeClr val="accent6"/>
                </a:solidFill>
              </a:rPr>
              <a:t>+3 </a:t>
            </a:r>
            <a:r>
              <a:rPr lang="es-CL" b="1" dirty="0" err="1">
                <a:solidFill>
                  <a:schemeClr val="accent6"/>
                </a:solidFill>
              </a:rPr>
              <a:t>pts</a:t>
            </a:r>
            <a:r>
              <a:rPr lang="es-CL" b="1" dirty="0">
                <a:solidFill>
                  <a:schemeClr val="accent6"/>
                </a:solidFill>
              </a:rPr>
              <a:t> </a:t>
            </a:r>
            <a:r>
              <a:rPr lang="es-CL" dirty="0"/>
              <a:t>en la nota semestral por ¡participar!: completar satisfactoriamente las tres etapas.</a:t>
            </a:r>
          </a:p>
          <a:p>
            <a:endParaRPr lang="es-CL" b="1" dirty="0">
              <a:solidFill>
                <a:schemeClr val="accent6"/>
              </a:solidFill>
            </a:endParaRPr>
          </a:p>
          <a:p>
            <a:r>
              <a:rPr lang="es-CL" b="1" dirty="0">
                <a:solidFill>
                  <a:schemeClr val="accent6"/>
                </a:solidFill>
              </a:rPr>
              <a:t>+2 </a:t>
            </a:r>
            <a:r>
              <a:rPr lang="es-CL" b="1" dirty="0" err="1">
                <a:solidFill>
                  <a:schemeClr val="accent6"/>
                </a:solidFill>
              </a:rPr>
              <a:t>pts</a:t>
            </a:r>
            <a:r>
              <a:rPr lang="es-CL" dirty="0"/>
              <a:t> a cada participante del equipo ganador.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2D31BAE-EB85-D6D9-A5B1-FD3941680987}"/>
                  </a:ext>
                </a:extLst>
              </p:cNvPr>
              <p:cNvSpPr txBox="1"/>
              <p:nvPr/>
            </p:nvSpPr>
            <p:spPr>
              <a:xfrm>
                <a:off x="939791" y="5888123"/>
                <a:ext cx="34392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𝑁𝑆</m:t>
                      </m:r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𝑃𝐶</m:t>
                      </m:r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s-419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+3 </m:t>
                      </m:r>
                      <m:r>
                        <a:rPr lang="es-419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s-419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¡5!</m:t>
                      </m:r>
                    </m:oMath>
                  </m:oMathPara>
                </a14:m>
                <a:endParaRPr lang="es-CL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2D31BAE-EB85-D6D9-A5B1-FD394168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91" y="5888123"/>
                <a:ext cx="3439275" cy="430887"/>
              </a:xfrm>
              <a:prstGeom prst="rect">
                <a:avLst/>
              </a:prstGeom>
              <a:blipFill>
                <a:blip r:embed="rId2"/>
                <a:stretch>
                  <a:fillRect l="-1838" t="-8571" r="-1838" b="-3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EBA296A0-0FDA-65C8-6DF0-76F8A9E85F26}"/>
              </a:ext>
            </a:extLst>
          </p:cNvPr>
          <p:cNvSpPr txBox="1"/>
          <p:nvPr/>
        </p:nvSpPr>
        <p:spPr>
          <a:xfrm>
            <a:off x="6096000" y="1403066"/>
            <a:ext cx="553752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/>
              <a:t>Etapa 1. Idea &amp; Equipo (4 de septiembre)</a:t>
            </a:r>
            <a:endParaRPr lang="es-CL" dirty="0"/>
          </a:p>
          <a:p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Forma tu equipo (4-6) y presenten la idea en una plana.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El documento deberá tener la foto del equipo completo.</a:t>
            </a:r>
          </a:p>
          <a:p>
            <a:endParaRPr lang="es-CL" b="1" dirty="0"/>
          </a:p>
          <a:p>
            <a:r>
              <a:rPr lang="es-CL" b="1" dirty="0"/>
              <a:t>Etapa 2. Diseño Experimental (25 septiembre)</a:t>
            </a:r>
          </a:p>
          <a:p>
            <a:endParaRPr lang="es-C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Documento con la descripción del </a:t>
            </a:r>
            <a:r>
              <a:rPr lang="es-CL" dirty="0" err="1"/>
              <a:t>setup</a:t>
            </a:r>
            <a:r>
              <a:rPr lang="es-CL" dirty="0"/>
              <a:t> experimental.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Foto del equipo completo actualizada.</a:t>
            </a:r>
          </a:p>
          <a:p>
            <a:endParaRPr lang="es-CL" b="1" dirty="0"/>
          </a:p>
          <a:p>
            <a:r>
              <a:rPr lang="es-CL" b="1" dirty="0"/>
              <a:t>Etapa 3. Competencia (2 de octubre)</a:t>
            </a:r>
          </a:p>
          <a:p>
            <a:endParaRPr lang="es-C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Medición en el patio central.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Todo el equipo debe participar en la medición.</a:t>
            </a:r>
          </a:p>
          <a:p>
            <a:endParaRPr lang="es-CL" dirty="0"/>
          </a:p>
          <a:p>
            <a:pPr algn="ctr"/>
            <a:r>
              <a:rPr lang="es-CL" b="1" dirty="0">
                <a:solidFill>
                  <a:srgbClr val="FF0000"/>
                </a:solidFill>
              </a:rPr>
              <a:t>¡Tendrán 5 minutos para realizarla!</a:t>
            </a:r>
          </a:p>
          <a:p>
            <a:pPr algn="ctr"/>
            <a:r>
              <a:rPr lang="es-CL" sz="1200" dirty="0"/>
              <a:t>* Mayores detalles serán entregados el 28 de agosto</a:t>
            </a:r>
          </a:p>
        </p:txBody>
      </p:sp>
    </p:spTree>
    <p:extLst>
      <p:ext uri="{BB962C8B-B14F-4D97-AF65-F5344CB8AC3E}">
        <p14:creationId xmlns:p14="http://schemas.microsoft.com/office/powerpoint/2010/main" val="404587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78425"/>
            <a:ext cx="9144000" cy="1883544"/>
          </a:xfrm>
        </p:spPr>
        <p:txBody>
          <a:bodyPr/>
          <a:lstStyle/>
          <a:p>
            <a:r>
              <a:rPr lang="es-ES_tradnl" b="1"/>
              <a:t>F</a:t>
            </a:r>
            <a:r>
              <a:rPr lang="es-ES" b="1" err="1"/>
              <a:t>ísica</a:t>
            </a:r>
            <a:r>
              <a:rPr lang="es-ES" b="1"/>
              <a:t> General IV</a:t>
            </a:r>
            <a:br>
              <a:rPr lang="es-ES" b="1"/>
            </a:br>
            <a:r>
              <a:rPr lang="es-ES" sz="4800" b="1"/>
              <a:t>FIS-140</a:t>
            </a:r>
            <a:endParaRPr lang="es-ES_tradnl" b="1"/>
          </a:p>
        </p:txBody>
      </p:sp>
      <p:grpSp>
        <p:nvGrpSpPr>
          <p:cNvPr id="14" name="Agrupar 13"/>
          <p:cNvGrpSpPr/>
          <p:nvPr/>
        </p:nvGrpSpPr>
        <p:grpSpPr>
          <a:xfrm>
            <a:off x="761351" y="4279335"/>
            <a:ext cx="10669299" cy="2462033"/>
            <a:chOff x="947560" y="4332006"/>
            <a:chExt cx="10669299" cy="2462033"/>
          </a:xfrm>
        </p:grpSpPr>
        <p:sp>
          <p:nvSpPr>
            <p:cNvPr id="5" name="CuadroTexto 4"/>
            <p:cNvSpPr txBox="1"/>
            <p:nvPr/>
          </p:nvSpPr>
          <p:spPr>
            <a:xfrm>
              <a:off x="2207568" y="4357313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/>
                <a:t>FIS100</a:t>
              </a: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4331428" y="4593616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/>
                <a:t>FIS110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947560" y="5503539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/>
                <a:t>FIS120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719736" y="6040452"/>
              <a:ext cx="13324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/>
                <a:t>FIS130*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608168" y="4332006"/>
              <a:ext cx="2105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err="1"/>
                <a:t>Matem</a:t>
              </a:r>
              <a:r>
                <a:rPr lang="es-ES" sz="2800"/>
                <a:t>ática I</a:t>
              </a:r>
              <a:endParaRPr lang="es-ES_tradnl" sz="280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951984" y="5319029"/>
              <a:ext cx="2194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err="1"/>
                <a:t>Matem</a:t>
              </a:r>
              <a:r>
                <a:rPr lang="es-ES" sz="2800"/>
                <a:t>ática II</a:t>
              </a:r>
              <a:endParaRPr lang="es-ES_tradnl" sz="280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9332323" y="5241929"/>
              <a:ext cx="2284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err="1"/>
                <a:t>Matem</a:t>
              </a:r>
              <a:r>
                <a:rPr lang="es-ES" sz="2800"/>
                <a:t>ática III</a:t>
              </a:r>
              <a:endParaRPr lang="es-ES_tradnl" sz="280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8350469" y="6270819"/>
              <a:ext cx="2487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err="1"/>
                <a:t>Matem</a:t>
              </a:r>
              <a:r>
                <a:rPr lang="es-ES" sz="2800"/>
                <a:t>ática IV*</a:t>
              </a:r>
              <a:endParaRPr lang="es-ES_tradnl" sz="2800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08F11CBA-D9BC-B82A-1B5A-AC7CC0495001}"/>
              </a:ext>
            </a:extLst>
          </p:cNvPr>
          <p:cNvSpPr txBox="1"/>
          <p:nvPr/>
        </p:nvSpPr>
        <p:spPr>
          <a:xfrm>
            <a:off x="234293" y="1968782"/>
            <a:ext cx="117234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L" sz="3600">
                <a:highlight>
                  <a:srgbClr val="FFFF00"/>
                </a:highlight>
              </a:rPr>
              <a:t>8 SCT 13 horas semanales.</a:t>
            </a:r>
            <a:r>
              <a:rPr lang="en-CL" sz="3600"/>
              <a:t> </a:t>
            </a:r>
            <a:endParaRPr lang="es-CL" sz="3600"/>
          </a:p>
          <a:p>
            <a:pPr algn="ctr"/>
            <a:r>
              <a:rPr lang="en-CL" sz="3600"/>
              <a:t>Este tiempo incluye clases, ayudantía, laboratorio, consulta</a:t>
            </a:r>
            <a:r>
              <a:rPr lang="es-CL" sz="3600"/>
              <a:t>s profesor,</a:t>
            </a:r>
            <a:r>
              <a:rPr lang="en-CL" sz="3600"/>
              <a:t> estudio personal</a:t>
            </a:r>
            <a:r>
              <a:rPr lang="es-CL" sz="3600"/>
              <a:t>, etcétera</a:t>
            </a:r>
            <a:r>
              <a:rPr lang="en-CL" sz="3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987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A8EA83FC-D1E8-43C9-BE62-FCB37CDE0302}"/>
              </a:ext>
            </a:extLst>
          </p:cNvPr>
          <p:cNvGrpSpPr/>
          <p:nvPr/>
        </p:nvGrpSpPr>
        <p:grpSpPr>
          <a:xfrm>
            <a:off x="308151" y="166792"/>
            <a:ext cx="2784644" cy="2458929"/>
            <a:chOff x="906758" y="256665"/>
            <a:chExt cx="2784644" cy="2458929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957F2E7-DDEB-4225-9200-9C427E69A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758" y="625997"/>
              <a:ext cx="2784644" cy="2089597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CA18673C-A417-491F-B13D-14B44601A288}"/>
                </a:ext>
              </a:extLst>
            </p:cNvPr>
            <p:cNvSpPr txBox="1"/>
            <p:nvPr/>
          </p:nvSpPr>
          <p:spPr>
            <a:xfrm>
              <a:off x="906758" y="256665"/>
              <a:ext cx="27846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>
                  <a:latin typeface="Aptos Narrow" panose="020B0004020202020204" pitchFamily="34" charset="0"/>
                </a:rPr>
                <a:t>Ondas Electromagnéticas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AF0C60C-3958-482A-BD75-0A36B8A8A4E3}"/>
              </a:ext>
            </a:extLst>
          </p:cNvPr>
          <p:cNvGrpSpPr/>
          <p:nvPr/>
        </p:nvGrpSpPr>
        <p:grpSpPr>
          <a:xfrm>
            <a:off x="7867313" y="272837"/>
            <a:ext cx="3423451" cy="2101861"/>
            <a:chOff x="261105" y="3226966"/>
            <a:chExt cx="4047772" cy="2485169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665E70BA-E7F7-431B-996E-27F8E5AE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368" y="3686910"/>
              <a:ext cx="3600400" cy="202522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4485411-5790-4D35-90D7-6DB2D3D04CB6}"/>
                </a:ext>
              </a:extLst>
            </p:cNvPr>
            <p:cNvSpPr txBox="1"/>
            <p:nvPr/>
          </p:nvSpPr>
          <p:spPr>
            <a:xfrm>
              <a:off x="261105" y="3226966"/>
              <a:ext cx="4047772" cy="43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>
                  <a:latin typeface="Gabriola" panose="04040605051002020D02" pitchFamily="82" charset="0"/>
                </a:rPr>
                <a:t>Relatividad Especial</a:t>
              </a:r>
              <a:endParaRPr lang="es-CL">
                <a:latin typeface="Gabriola" panose="04040605051002020D02" pitchFamily="82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FF87D3E5-75B5-481B-B990-E1E19C06FC77}"/>
              </a:ext>
            </a:extLst>
          </p:cNvPr>
          <p:cNvGrpSpPr/>
          <p:nvPr/>
        </p:nvGrpSpPr>
        <p:grpSpPr>
          <a:xfrm>
            <a:off x="58607" y="4733937"/>
            <a:ext cx="3601053" cy="1929109"/>
            <a:chOff x="4989757" y="4172149"/>
            <a:chExt cx="3900388" cy="208946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81701E6-49E5-4001-83B1-182C78F53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050"/>
            <a:stretch/>
          </p:blipFill>
          <p:spPr>
            <a:xfrm>
              <a:off x="5591944" y="4172149"/>
              <a:ext cx="3298201" cy="1475864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E10008B-EB3E-4400-B1D4-0D152C628B27}"/>
                </a:ext>
              </a:extLst>
            </p:cNvPr>
            <p:cNvSpPr txBox="1"/>
            <p:nvPr/>
          </p:nvSpPr>
          <p:spPr>
            <a:xfrm>
              <a:off x="4989757" y="5861582"/>
              <a:ext cx="3298201" cy="400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>
                  <a:latin typeface="Rockwell Extra Bold" panose="02060903040505020403" pitchFamily="18" charset="0"/>
                </a:rPr>
                <a:t>Ondas de materia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B50A9B8-F293-44D2-B03B-3423CE4937B1}"/>
              </a:ext>
            </a:extLst>
          </p:cNvPr>
          <p:cNvGrpSpPr/>
          <p:nvPr/>
        </p:nvGrpSpPr>
        <p:grpSpPr>
          <a:xfrm>
            <a:off x="3863752" y="125256"/>
            <a:ext cx="2787975" cy="2500465"/>
            <a:chOff x="4231338" y="795526"/>
            <a:chExt cx="2787975" cy="250046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EFA8E59-6331-430E-BD46-5CD3B70B6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4669" y="1161279"/>
              <a:ext cx="2784644" cy="2134712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F6556D2-D130-41E6-B0AF-290864A519C8}"/>
                </a:ext>
              </a:extLst>
            </p:cNvPr>
            <p:cNvSpPr txBox="1"/>
            <p:nvPr/>
          </p:nvSpPr>
          <p:spPr>
            <a:xfrm>
              <a:off x="4231338" y="795526"/>
              <a:ext cx="2687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>
                  <a:latin typeface="Californian FB" panose="0207040306080B030204" pitchFamily="18" charset="0"/>
                </a:rPr>
                <a:t>Interferencia y Difracción</a:t>
              </a:r>
              <a:endParaRPr lang="es-CL">
                <a:latin typeface="Californian FB" panose="0207040306080B030204" pitchFamily="18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D1FD110-D053-4CA4-AF18-269D629D7D19}"/>
              </a:ext>
            </a:extLst>
          </p:cNvPr>
          <p:cNvGrpSpPr/>
          <p:nvPr/>
        </p:nvGrpSpPr>
        <p:grpSpPr>
          <a:xfrm>
            <a:off x="8570806" y="4440400"/>
            <a:ext cx="3409025" cy="2064973"/>
            <a:chOff x="8556316" y="4424343"/>
            <a:chExt cx="3409025" cy="2064973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EDE406A0-73DE-4796-B129-7B92DAFDF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6316" y="5087592"/>
              <a:ext cx="3340807" cy="1401724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CAD6134-5FC3-47BE-BA9D-532DB677E4DC}"/>
                </a:ext>
              </a:extLst>
            </p:cNvPr>
            <p:cNvSpPr txBox="1"/>
            <p:nvPr/>
          </p:nvSpPr>
          <p:spPr>
            <a:xfrm>
              <a:off x="8920259" y="4424343"/>
              <a:ext cx="30450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ES">
                  <a:latin typeface="Showcard Gothic" panose="04020904020102020604" pitchFamily="82" charset="0"/>
                </a:rPr>
                <a:t>Núcleo y radioactividad</a:t>
              </a:r>
              <a:endParaRPr lang="es-CL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814F6C1-B726-4930-CFF6-453C5C674AB2}"/>
              </a:ext>
            </a:extLst>
          </p:cNvPr>
          <p:cNvGrpSpPr/>
          <p:nvPr/>
        </p:nvGrpSpPr>
        <p:grpSpPr>
          <a:xfrm>
            <a:off x="425433" y="2767220"/>
            <a:ext cx="3423451" cy="1330081"/>
            <a:chOff x="425433" y="2767220"/>
            <a:chExt cx="3423451" cy="1330081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ABA5BA5-21AB-3335-C773-A7526C955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8" b="23406"/>
            <a:stretch/>
          </p:blipFill>
          <p:spPr>
            <a:xfrm>
              <a:off x="494512" y="3061798"/>
              <a:ext cx="3062794" cy="1035503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149AC9EC-4A82-2726-CBEE-2907B2EFF78E}"/>
                </a:ext>
              </a:extLst>
            </p:cNvPr>
            <p:cNvSpPr txBox="1"/>
            <p:nvPr/>
          </p:nvSpPr>
          <p:spPr>
            <a:xfrm>
              <a:off x="425433" y="2767220"/>
              <a:ext cx="34234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>
                  <a:latin typeface="Matura MT Script Capitals" panose="03020802060602070202" pitchFamily="66" charset="0"/>
                </a:rPr>
                <a:t>Electrones y fotones</a:t>
              </a:r>
              <a:endParaRPr lang="es-CL">
                <a:latin typeface="Matura MT Script Capitals" panose="03020802060602070202" pitchFamily="66" charset="0"/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4DDA430-629B-CE71-BF20-324F6736B60D}"/>
              </a:ext>
            </a:extLst>
          </p:cNvPr>
          <p:cNvGrpSpPr/>
          <p:nvPr/>
        </p:nvGrpSpPr>
        <p:grpSpPr>
          <a:xfrm>
            <a:off x="7991017" y="2504748"/>
            <a:ext cx="3600941" cy="2149601"/>
            <a:chOff x="7782189" y="2412772"/>
            <a:chExt cx="3455265" cy="2149601"/>
          </a:xfrm>
        </p:grpSpPr>
        <p:pic>
          <p:nvPicPr>
            <p:cNvPr id="2052" name="Picture 4" descr="Britney Spears' Guide to Semiconductor Physics: Density of States">
              <a:extLst>
                <a:ext uri="{FF2B5EF4-FFF2-40B4-BE49-F238E27FC236}">
                  <a16:creationId xmlns:a16="http://schemas.microsoft.com/office/drawing/2014/main" id="{D00DE85E-7F73-9088-8509-134ECDADEE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7"/>
            <a:stretch/>
          </p:blipFill>
          <p:spPr bwMode="auto">
            <a:xfrm>
              <a:off x="7782189" y="2412772"/>
              <a:ext cx="2191891" cy="214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63DA1D7-95B4-137E-B75F-5368FD500091}"/>
                </a:ext>
              </a:extLst>
            </p:cNvPr>
            <p:cNvSpPr txBox="1"/>
            <p:nvPr/>
          </p:nvSpPr>
          <p:spPr>
            <a:xfrm>
              <a:off x="9925112" y="3037640"/>
              <a:ext cx="1312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400">
                  <a:latin typeface="Gill Sans MT Ext Condensed Bold" panose="020B0902020104020203" pitchFamily="34" charset="0"/>
                </a:rPr>
                <a:t>Gases cuánticos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BEB54D4-BC74-BFDF-9CD0-9FEC8CB708CE}"/>
              </a:ext>
            </a:extLst>
          </p:cNvPr>
          <p:cNvGrpSpPr/>
          <p:nvPr/>
        </p:nvGrpSpPr>
        <p:grpSpPr>
          <a:xfrm>
            <a:off x="4087640" y="3136552"/>
            <a:ext cx="3725236" cy="3004765"/>
            <a:chOff x="3973408" y="3158474"/>
            <a:chExt cx="3725236" cy="3004765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FD93B40A-97E0-4C03-BEA0-2CCB2E2FB6F4}"/>
                </a:ext>
              </a:extLst>
            </p:cNvPr>
            <p:cNvSpPr txBox="1"/>
            <p:nvPr/>
          </p:nvSpPr>
          <p:spPr>
            <a:xfrm>
              <a:off x="4113292" y="3158474"/>
              <a:ext cx="3423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ES">
                  <a:latin typeface="Magneto" panose="04030805050802020D02" pitchFamily="82" charset="0"/>
                </a:rPr>
                <a:t>Átomos y tabla periódica</a:t>
              </a:r>
              <a:endParaRPr lang="es-CL">
                <a:latin typeface="Magneto" panose="04030805050802020D02" pitchFamily="82" charset="0"/>
              </a:endParaRPr>
            </a:p>
          </p:txBody>
        </p:sp>
        <p:pic>
          <p:nvPicPr>
            <p:cNvPr id="2054" name="Picture 6" descr="Imágenes de Tabla Periodica - Descarga gratuita en Freepik">
              <a:extLst>
                <a:ext uri="{FF2B5EF4-FFF2-40B4-BE49-F238E27FC236}">
                  <a16:creationId xmlns:a16="http://schemas.microsoft.com/office/drawing/2014/main" id="{7EA9EE4E-E6E0-041D-09F9-AA9F2A08E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" r="3739" b="3031"/>
            <a:stretch/>
          </p:blipFill>
          <p:spPr bwMode="auto">
            <a:xfrm>
              <a:off x="3973408" y="3593330"/>
              <a:ext cx="3725236" cy="256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442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D952300-D1FA-6C51-374C-36B703B0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8286"/>
            <a:ext cx="10515600" cy="926778"/>
          </a:xfrm>
        </p:spPr>
        <p:txBody>
          <a:bodyPr/>
          <a:lstStyle/>
          <a:p>
            <a:pPr algn="ctr"/>
            <a:r>
              <a:rPr lang="es-CL"/>
              <a:t>Ondas electromagnéticas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439849-60E1-1217-E719-271B57FF789C}"/>
              </a:ext>
            </a:extLst>
          </p:cNvPr>
          <p:cNvSpPr txBox="1"/>
          <p:nvPr/>
        </p:nvSpPr>
        <p:spPr>
          <a:xfrm>
            <a:off x="191344" y="188640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>
                <a:solidFill>
                  <a:schemeClr val="bg1">
                    <a:lumMod val="50000"/>
                  </a:schemeClr>
                </a:solidFill>
              </a:rPr>
              <a:t>Física General IV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B927F9C-8CC5-CB51-BAFD-CE05B0760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06" y="257794"/>
            <a:ext cx="2262350" cy="11311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A8B87BE-089A-61E3-A564-E17499EC585E}"/>
              </a:ext>
            </a:extLst>
          </p:cNvPr>
          <p:cNvSpPr txBox="1"/>
          <p:nvPr/>
        </p:nvSpPr>
        <p:spPr>
          <a:xfrm>
            <a:off x="2567608" y="6093296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>
                <a:solidFill>
                  <a:schemeClr val="bg1">
                    <a:lumMod val="50000"/>
                  </a:schemeClr>
                </a:solidFill>
              </a:rPr>
              <a:t>Clase 1</a:t>
            </a:r>
          </a:p>
        </p:txBody>
      </p:sp>
    </p:spTree>
    <p:extLst>
      <p:ext uri="{BB962C8B-B14F-4D97-AF65-F5344CB8AC3E}">
        <p14:creationId xmlns:p14="http://schemas.microsoft.com/office/powerpoint/2010/main" val="288957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65809-BDC0-4772-3F9A-FA73110B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Ecuaciones de Maxwell (FIS120)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751CCE8-9D28-137A-9193-FCC4BA795B1F}"/>
              </a:ext>
            </a:extLst>
          </p:cNvPr>
          <p:cNvGrpSpPr/>
          <p:nvPr/>
        </p:nvGrpSpPr>
        <p:grpSpPr>
          <a:xfrm>
            <a:off x="407368" y="1412776"/>
            <a:ext cx="3064737" cy="2472072"/>
            <a:chOff x="789403" y="3501008"/>
            <a:chExt cx="3689637" cy="2976128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2AA66569-7B12-7AF7-43EC-B8EE44950C90}"/>
                </a:ext>
              </a:extLst>
            </p:cNvPr>
            <p:cNvGrpSpPr/>
            <p:nvPr/>
          </p:nvGrpSpPr>
          <p:grpSpPr>
            <a:xfrm>
              <a:off x="789403" y="3501008"/>
              <a:ext cx="3689637" cy="2976128"/>
              <a:chOff x="789403" y="3501008"/>
              <a:chExt cx="3689637" cy="2976128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F9382467-B867-A58D-7879-DD000702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403" y="3501008"/>
                <a:ext cx="2332274" cy="2970733"/>
              </a:xfrm>
              <a:prstGeom prst="rect">
                <a:avLst/>
              </a:prstGeom>
            </p:spPr>
          </p:pic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FE84E8B-0B11-2998-5744-8FFCED794154}"/>
                  </a:ext>
                </a:extLst>
              </p:cNvPr>
              <p:cNvSpPr txBox="1"/>
              <p:nvPr/>
            </p:nvSpPr>
            <p:spPr>
              <a:xfrm>
                <a:off x="3287688" y="6107804"/>
                <a:ext cx="1191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/>
                  <a:t>1777-1855</a:t>
                </a:r>
              </a:p>
            </p:txBody>
          </p:sp>
        </p:grp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C14B758-EE41-CCDA-0F15-8BC0919CC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14" y="3649129"/>
              <a:ext cx="425624" cy="28374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0EF43DC-C69C-C4A4-7B36-D47247805CBF}"/>
                  </a:ext>
                </a:extLst>
              </p:cNvPr>
              <p:cNvSpPr/>
              <p:nvPr/>
            </p:nvSpPr>
            <p:spPr>
              <a:xfrm>
                <a:off x="103323" y="4249250"/>
                <a:ext cx="2908973" cy="1222514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𝑒𝑛𝑐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0EF43DC-C69C-C4A4-7B36-D47247805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3" y="4249250"/>
                <a:ext cx="2908973" cy="1222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F6E19DB6-B17C-51B3-6B88-004241C717EE}"/>
                  </a:ext>
                </a:extLst>
              </p:cNvPr>
              <p:cNvSpPr/>
              <p:nvPr/>
            </p:nvSpPr>
            <p:spPr>
              <a:xfrm>
                <a:off x="103323" y="5635486"/>
                <a:ext cx="2908973" cy="1222514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F6E19DB6-B17C-51B3-6B88-004241C71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3" y="5635486"/>
                <a:ext cx="2908973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F67FAE82-7F00-8DED-2AA8-4A001A987EC6}"/>
              </a:ext>
            </a:extLst>
          </p:cNvPr>
          <p:cNvGrpSpPr/>
          <p:nvPr/>
        </p:nvGrpSpPr>
        <p:grpSpPr>
          <a:xfrm>
            <a:off x="3863752" y="1412776"/>
            <a:ext cx="3472523" cy="2476151"/>
            <a:chOff x="919385" y="3717032"/>
            <a:chExt cx="3472523" cy="247615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2980197-B0AA-AC3C-4B8B-C9E6EDF93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85" y="3717032"/>
              <a:ext cx="2183327" cy="2476151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2AFB0AD-1AA4-0B2F-7C9C-920E72EF5E33}"/>
                </a:ext>
              </a:extLst>
            </p:cNvPr>
            <p:cNvSpPr txBox="1"/>
            <p:nvPr/>
          </p:nvSpPr>
          <p:spPr>
            <a:xfrm>
              <a:off x="3200556" y="5815291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/>
                <a:t>1791-1867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C9BF068B-0D61-EA2E-07DE-A49B2E64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32" y="3815045"/>
              <a:ext cx="360040" cy="23752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44651D25-8B41-DF9E-90EF-7C530E686990}"/>
                  </a:ext>
                </a:extLst>
              </p:cNvPr>
              <p:cNvSpPr/>
              <p:nvPr/>
            </p:nvSpPr>
            <p:spPr>
              <a:xfrm>
                <a:off x="3922182" y="4735954"/>
                <a:ext cx="3034998" cy="1222514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∙</m:t>
                          </m:r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28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44651D25-8B41-DF9E-90EF-7C530E686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82" y="4735954"/>
                <a:ext cx="3034998" cy="12225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12E377FB-D6BC-D7BA-FBDA-EBFB61F447DC}"/>
              </a:ext>
            </a:extLst>
          </p:cNvPr>
          <p:cNvGrpSpPr/>
          <p:nvPr/>
        </p:nvGrpSpPr>
        <p:grpSpPr>
          <a:xfrm>
            <a:off x="8412947" y="1424686"/>
            <a:ext cx="3169209" cy="2460162"/>
            <a:chOff x="929591" y="3803151"/>
            <a:chExt cx="3169209" cy="2460162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DB02BCAD-14C7-DD69-AC2D-EF11B6DDF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4" r="10644"/>
            <a:stretch/>
          </p:blipFill>
          <p:spPr>
            <a:xfrm>
              <a:off x="929591" y="3803151"/>
              <a:ext cx="1945661" cy="2410282"/>
            </a:xfrm>
            <a:prstGeom prst="rect">
              <a:avLst/>
            </a:prstGeom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5FDB9579-10FE-2FBA-B60A-0C2A57853950}"/>
                </a:ext>
              </a:extLst>
            </p:cNvPr>
            <p:cNvSpPr txBox="1"/>
            <p:nvPr/>
          </p:nvSpPr>
          <p:spPr>
            <a:xfrm>
              <a:off x="2907448" y="5893981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/>
                <a:t>1775-1836</a:t>
              </a: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D8B3E72-6286-E8E4-46D1-178396493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43" y="3861048"/>
              <a:ext cx="399745" cy="2660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72527583-2C33-1566-64B2-B25BDEB4CA09}"/>
                  </a:ext>
                </a:extLst>
              </p:cNvPr>
              <p:cNvSpPr/>
              <p:nvPr/>
            </p:nvSpPr>
            <p:spPr>
              <a:xfrm>
                <a:off x="7867066" y="4602705"/>
                <a:ext cx="3116494" cy="1222514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∙</m:t>
                          </m:r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s-E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72527583-2C33-1566-64B2-B25BDEB4C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66" y="4602705"/>
                <a:ext cx="3116494" cy="12225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92607BD-18EF-498F-B1B9-06E33E9B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581" y="1367148"/>
            <a:ext cx="1991544" cy="19200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Ley Ampere-Maxwell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DA1BCB-049E-4E50-A027-9713F1F21832}"/>
              </a:ext>
            </a:extLst>
          </p:cNvPr>
          <p:cNvGrpSpPr/>
          <p:nvPr/>
        </p:nvGrpSpPr>
        <p:grpSpPr>
          <a:xfrm>
            <a:off x="1003044" y="3781922"/>
            <a:ext cx="4134344" cy="2840605"/>
            <a:chOff x="1003044" y="3781922"/>
            <a:chExt cx="4134344" cy="2840605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4" r="10644"/>
            <a:stretch/>
          </p:blipFill>
          <p:spPr>
            <a:xfrm>
              <a:off x="1003044" y="3781922"/>
              <a:ext cx="1872208" cy="2319288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1343472" y="6253195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/>
                <a:t>1775-1836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743" y="3861048"/>
              <a:ext cx="399745" cy="266080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688" y="3781922"/>
              <a:ext cx="1849700" cy="2328294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114" y="3861048"/>
              <a:ext cx="360040" cy="237523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3616862" y="6253195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/>
                <a:t>1831-1879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464538" y="1457461"/>
                <a:ext cx="9264716" cy="1545423"/>
              </a:xfrm>
              <a:prstGeom prst="rect">
                <a:avLst/>
              </a:prstGeom>
              <a:solidFill>
                <a:srgbClr val="FFFCD5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s-ES" sz="3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/>
                                </m:rP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∙</m:t>
                          </m:r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s-E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r>
                        <a:rPr lang="es-CL" sz="3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CL" sz="3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s-E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s-ES" sz="3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ES" sz="3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36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s-E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_tradnl" sz="360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8" y="1457461"/>
                <a:ext cx="9264716" cy="15454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>
            <a:extLst>
              <a:ext uri="{FF2B5EF4-FFF2-40B4-BE49-F238E27FC236}">
                <a16:creationId xmlns:a16="http://schemas.microsoft.com/office/drawing/2014/main" id="{5CB5F8C4-F41F-83F0-FE66-AF49F5B8A5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862624"/>
            <a:ext cx="5697440" cy="23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792</Words>
  <Application>Microsoft Macintosh PowerPoint</Application>
  <PresentationFormat>Panorámica</PresentationFormat>
  <Paragraphs>173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4" baseType="lpstr">
      <vt:lpstr>Aptos Narrow</vt:lpstr>
      <vt:lpstr>Arial</vt:lpstr>
      <vt:lpstr>Calibri</vt:lpstr>
      <vt:lpstr>Calibri Light</vt:lpstr>
      <vt:lpstr>Californian FB</vt:lpstr>
      <vt:lpstr>Cambria Math</vt:lpstr>
      <vt:lpstr>Courier New</vt:lpstr>
      <vt:lpstr>Gabriola</vt:lpstr>
      <vt:lpstr>Gill Sans MT Ext Condensed Bold</vt:lpstr>
      <vt:lpstr>Magneto</vt:lpstr>
      <vt:lpstr>Matura MT Script Capitals</vt:lpstr>
      <vt:lpstr>Rockwell Extra Bold</vt:lpstr>
      <vt:lpstr>Showcard Gothic</vt:lpstr>
      <vt:lpstr>Wingdings</vt:lpstr>
      <vt:lpstr>Tema de Office</vt:lpstr>
      <vt:lpstr>FIS140: Física General IV</vt:lpstr>
      <vt:lpstr>Información Importante</vt:lpstr>
      <vt:lpstr>Información Importante</vt:lpstr>
      <vt:lpstr>¡Competencia!</vt:lpstr>
      <vt:lpstr>Física General IV FIS-140</vt:lpstr>
      <vt:lpstr>Presentación de PowerPoint</vt:lpstr>
      <vt:lpstr>Ondas electromagnéticas</vt:lpstr>
      <vt:lpstr>Ecuaciones de Maxwell (FIS120)</vt:lpstr>
      <vt:lpstr>Ley Ampere-Maxwell</vt:lpstr>
      <vt:lpstr>Ecuaciones de Maxwell</vt:lpstr>
      <vt:lpstr>Campos vectoriales</vt:lpstr>
      <vt:lpstr>Campos vectoriales</vt:lpstr>
      <vt:lpstr>Campos vectoriales</vt:lpstr>
      <vt:lpstr>Teoremas </vt:lpstr>
      <vt:lpstr>Hacia el cálculo diferencial</vt:lpstr>
      <vt:lpstr>Hacia el cálculo diferencial</vt:lpstr>
      <vt:lpstr>Hacia el cálculo diferencial</vt:lpstr>
      <vt:lpstr>Hacia el cálculo diferencial</vt:lpstr>
      <vt:lpstr>Ecuaciones de Maxwell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Ecuaciones de Maxwell</dc:title>
  <dc:creator>cesarprofis@gmail.com</dc:creator>
  <cp:lastModifiedBy>Cesar Nunez</cp:lastModifiedBy>
  <cp:revision>1</cp:revision>
  <dcterms:created xsi:type="dcterms:W3CDTF">2016-03-09T18:34:29Z</dcterms:created>
  <dcterms:modified xsi:type="dcterms:W3CDTF">2025-08-01T14:20:42Z</dcterms:modified>
</cp:coreProperties>
</file>